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5" r:id="rId15"/>
    <p:sldId id="268" r:id="rId16"/>
    <p:sldId id="269" r:id="rId17"/>
    <p:sldId id="270" r:id="rId18"/>
    <p:sldId id="271" r:id="rId19"/>
    <p:sldId id="266" r:id="rId20"/>
    <p:sldId id="267" r:id="rId21"/>
    <p:sldId id="274" r:id="rId22"/>
    <p:sldId id="272" r:id="rId23"/>
  </p:sldIdLst>
  <p:sldSz cx="18288000" cy="10287000"/>
  <p:notesSz cx="6858000" cy="9144000"/>
  <p:embeddedFontLst>
    <p:embeddedFont>
      <p:font typeface="Blogger" panose="020B0604020202020204" charset="0"/>
      <p:regular r:id="rId24"/>
    </p:embeddedFont>
    <p:embeddedFont>
      <p:font typeface="Poppins" panose="00000500000000000000" pitchFamily="2" charset="0"/>
      <p:regular r:id="rId25"/>
    </p:embeddedFont>
    <p:embeddedFont>
      <p:font typeface="Poppins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8E15A6-B72C-43B5-A88C-9944308A96CA}" v="25" dt="2025-10-15T07:00:07.2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4" d="100"/>
          <a:sy n="34" d="100"/>
        </p:scale>
        <p:origin x="1260" y="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Friend" userId="52fddb51-e1c5-4eee-92fa-a83b26a4d8eb" providerId="ADAL" clId="{30B9A529-16EE-49FE-B004-C5E316242B65}"/>
    <pc:docChg chg="custSel addSld delSld modSld sldOrd">
      <pc:chgData name="Susan Friend" userId="52fddb51-e1c5-4eee-92fa-a83b26a4d8eb" providerId="ADAL" clId="{30B9A529-16EE-49FE-B004-C5E316242B65}" dt="2025-10-15T07:05:07.950" v="681" actId="20577"/>
      <pc:docMkLst>
        <pc:docMk/>
      </pc:docMkLst>
      <pc:sldChg chg="addSp modSp mod">
        <pc:chgData name="Susan Friend" userId="52fddb51-e1c5-4eee-92fa-a83b26a4d8eb" providerId="ADAL" clId="{30B9A529-16EE-49FE-B004-C5E316242B65}" dt="2025-10-15T06:55:03.958" v="474" actId="403"/>
        <pc:sldMkLst>
          <pc:docMk/>
          <pc:sldMk cId="0" sldId="256"/>
        </pc:sldMkLst>
        <pc:spChg chg="add mod">
          <ac:chgData name="Susan Friend" userId="52fddb51-e1c5-4eee-92fa-a83b26a4d8eb" providerId="ADAL" clId="{30B9A529-16EE-49FE-B004-C5E316242B65}" dt="2025-10-15T06:55:03.958" v="474" actId="403"/>
          <ac:spMkLst>
            <pc:docMk/>
            <pc:sldMk cId="0" sldId="256"/>
            <ac:spMk id="46" creationId="{87BEF04A-AC92-0902-5C5D-EF0DAB79F866}"/>
          </ac:spMkLst>
        </pc:spChg>
      </pc:sldChg>
      <pc:sldChg chg="addSp modSp">
        <pc:chgData name="Susan Friend" userId="52fddb51-e1c5-4eee-92fa-a83b26a4d8eb" providerId="ADAL" clId="{30B9A529-16EE-49FE-B004-C5E316242B65}" dt="2025-10-15T06:55:20.972" v="476"/>
        <pc:sldMkLst>
          <pc:docMk/>
          <pc:sldMk cId="0" sldId="257"/>
        </pc:sldMkLst>
        <pc:spChg chg="add">
          <ac:chgData name="Susan Friend" userId="52fddb51-e1c5-4eee-92fa-a83b26a4d8eb" providerId="ADAL" clId="{30B9A529-16EE-49FE-B004-C5E316242B65}" dt="2025-10-15T06:55:10.025" v="475"/>
          <ac:spMkLst>
            <pc:docMk/>
            <pc:sldMk cId="0" sldId="257"/>
            <ac:spMk id="17" creationId="{A4C556A1-D4A0-04A3-D525-1842C49D1B87}"/>
          </ac:spMkLst>
        </pc:spChg>
        <pc:spChg chg="add mod">
          <ac:chgData name="Susan Friend" userId="52fddb51-e1c5-4eee-92fa-a83b26a4d8eb" providerId="ADAL" clId="{30B9A529-16EE-49FE-B004-C5E316242B65}" dt="2025-10-15T06:55:20.972" v="476"/>
          <ac:spMkLst>
            <pc:docMk/>
            <pc:sldMk cId="0" sldId="257"/>
            <ac:spMk id="18" creationId="{68635127-CE92-D474-42CD-3095A5439612}"/>
          </ac:spMkLst>
        </pc:spChg>
      </pc:sldChg>
      <pc:sldChg chg="addSp modSp">
        <pc:chgData name="Susan Friend" userId="52fddb51-e1c5-4eee-92fa-a83b26a4d8eb" providerId="ADAL" clId="{30B9A529-16EE-49FE-B004-C5E316242B65}" dt="2025-10-15T06:55:23.454" v="477"/>
        <pc:sldMkLst>
          <pc:docMk/>
          <pc:sldMk cId="0" sldId="258"/>
        </pc:sldMkLst>
        <pc:spChg chg="add mod">
          <ac:chgData name="Susan Friend" userId="52fddb51-e1c5-4eee-92fa-a83b26a4d8eb" providerId="ADAL" clId="{30B9A529-16EE-49FE-B004-C5E316242B65}" dt="2025-10-15T06:55:23.454" v="477"/>
          <ac:spMkLst>
            <pc:docMk/>
            <pc:sldMk cId="0" sldId="258"/>
            <ac:spMk id="16" creationId="{65577CF8-FC0D-55D4-B779-6CB3A2849E0F}"/>
          </ac:spMkLst>
        </pc:spChg>
      </pc:sldChg>
      <pc:sldChg chg="addSp modSp">
        <pc:chgData name="Susan Friend" userId="52fddb51-e1c5-4eee-92fa-a83b26a4d8eb" providerId="ADAL" clId="{30B9A529-16EE-49FE-B004-C5E316242B65}" dt="2025-10-15T06:55:25.554" v="478"/>
        <pc:sldMkLst>
          <pc:docMk/>
          <pc:sldMk cId="0" sldId="259"/>
        </pc:sldMkLst>
        <pc:spChg chg="add mod">
          <ac:chgData name="Susan Friend" userId="52fddb51-e1c5-4eee-92fa-a83b26a4d8eb" providerId="ADAL" clId="{30B9A529-16EE-49FE-B004-C5E316242B65}" dt="2025-10-15T06:55:25.554" v="478"/>
          <ac:spMkLst>
            <pc:docMk/>
            <pc:sldMk cId="0" sldId="259"/>
            <ac:spMk id="18" creationId="{B17B68E6-4FC8-E106-9A08-75AA40C058CD}"/>
          </ac:spMkLst>
        </pc:spChg>
      </pc:sldChg>
      <pc:sldChg chg="addSp modSp">
        <pc:chgData name="Susan Friend" userId="52fddb51-e1c5-4eee-92fa-a83b26a4d8eb" providerId="ADAL" clId="{30B9A529-16EE-49FE-B004-C5E316242B65}" dt="2025-10-15T06:55:29.164" v="479"/>
        <pc:sldMkLst>
          <pc:docMk/>
          <pc:sldMk cId="0" sldId="260"/>
        </pc:sldMkLst>
        <pc:spChg chg="add mod">
          <ac:chgData name="Susan Friend" userId="52fddb51-e1c5-4eee-92fa-a83b26a4d8eb" providerId="ADAL" clId="{30B9A529-16EE-49FE-B004-C5E316242B65}" dt="2025-10-15T06:55:29.164" v="479"/>
          <ac:spMkLst>
            <pc:docMk/>
            <pc:sldMk cId="0" sldId="260"/>
            <ac:spMk id="18" creationId="{05E9BA73-0DE8-2D90-ED82-203F7A0CF790}"/>
          </ac:spMkLst>
        </pc:spChg>
      </pc:sldChg>
      <pc:sldChg chg="addSp modSp">
        <pc:chgData name="Susan Friend" userId="52fddb51-e1c5-4eee-92fa-a83b26a4d8eb" providerId="ADAL" clId="{30B9A529-16EE-49FE-B004-C5E316242B65}" dt="2025-10-15T06:55:33.310" v="480"/>
        <pc:sldMkLst>
          <pc:docMk/>
          <pc:sldMk cId="0" sldId="261"/>
        </pc:sldMkLst>
        <pc:spChg chg="add mod">
          <ac:chgData name="Susan Friend" userId="52fddb51-e1c5-4eee-92fa-a83b26a4d8eb" providerId="ADAL" clId="{30B9A529-16EE-49FE-B004-C5E316242B65}" dt="2025-10-15T06:55:33.310" v="480"/>
          <ac:spMkLst>
            <pc:docMk/>
            <pc:sldMk cId="0" sldId="261"/>
            <ac:spMk id="12" creationId="{BE0C616D-EC47-3568-8E56-6793DA7848A9}"/>
          </ac:spMkLst>
        </pc:spChg>
      </pc:sldChg>
      <pc:sldChg chg="addSp modSp">
        <pc:chgData name="Susan Friend" userId="52fddb51-e1c5-4eee-92fa-a83b26a4d8eb" providerId="ADAL" clId="{30B9A529-16EE-49FE-B004-C5E316242B65}" dt="2025-10-15T06:55:35.251" v="481"/>
        <pc:sldMkLst>
          <pc:docMk/>
          <pc:sldMk cId="0" sldId="262"/>
        </pc:sldMkLst>
        <pc:spChg chg="add mod">
          <ac:chgData name="Susan Friend" userId="52fddb51-e1c5-4eee-92fa-a83b26a4d8eb" providerId="ADAL" clId="{30B9A529-16EE-49FE-B004-C5E316242B65}" dt="2025-10-15T06:55:35.251" v="481"/>
          <ac:spMkLst>
            <pc:docMk/>
            <pc:sldMk cId="0" sldId="262"/>
            <ac:spMk id="16" creationId="{89227D65-8BA7-BD8A-80AF-D3A76DD132D1}"/>
          </ac:spMkLst>
        </pc:spChg>
      </pc:sldChg>
      <pc:sldChg chg="addSp modSp mod">
        <pc:chgData name="Susan Friend" userId="52fddb51-e1c5-4eee-92fa-a83b26a4d8eb" providerId="ADAL" clId="{30B9A529-16EE-49FE-B004-C5E316242B65}" dt="2025-10-15T06:55:43.314" v="486" actId="20577"/>
        <pc:sldMkLst>
          <pc:docMk/>
          <pc:sldMk cId="0" sldId="263"/>
        </pc:sldMkLst>
        <pc:spChg chg="add mod">
          <ac:chgData name="Susan Friend" userId="52fddb51-e1c5-4eee-92fa-a83b26a4d8eb" providerId="ADAL" clId="{30B9A529-16EE-49FE-B004-C5E316242B65}" dt="2025-10-15T06:55:43.314" v="486" actId="20577"/>
          <ac:spMkLst>
            <pc:docMk/>
            <pc:sldMk cId="0" sldId="263"/>
            <ac:spMk id="56" creationId="{55232734-8A09-5E7F-7BC6-68D8EB8ECE93}"/>
          </ac:spMkLst>
        </pc:spChg>
      </pc:sldChg>
      <pc:sldChg chg="addSp modSp">
        <pc:chgData name="Susan Friend" userId="52fddb51-e1c5-4eee-92fa-a83b26a4d8eb" providerId="ADAL" clId="{30B9A529-16EE-49FE-B004-C5E316242B65}" dt="2025-10-15T06:55:49.153" v="487"/>
        <pc:sldMkLst>
          <pc:docMk/>
          <pc:sldMk cId="0" sldId="264"/>
        </pc:sldMkLst>
        <pc:spChg chg="add mod">
          <ac:chgData name="Susan Friend" userId="52fddb51-e1c5-4eee-92fa-a83b26a4d8eb" providerId="ADAL" clId="{30B9A529-16EE-49FE-B004-C5E316242B65}" dt="2025-10-15T06:55:49.153" v="487"/>
          <ac:spMkLst>
            <pc:docMk/>
            <pc:sldMk cId="0" sldId="264"/>
            <ac:spMk id="14" creationId="{C6B06E3D-5B0B-A143-9106-95B3ED6CF1B0}"/>
          </ac:spMkLst>
        </pc:spChg>
      </pc:sldChg>
      <pc:sldChg chg="addSp modSp">
        <pc:chgData name="Susan Friend" userId="52fddb51-e1c5-4eee-92fa-a83b26a4d8eb" providerId="ADAL" clId="{30B9A529-16EE-49FE-B004-C5E316242B65}" dt="2025-10-15T06:55:50.426" v="488"/>
        <pc:sldMkLst>
          <pc:docMk/>
          <pc:sldMk cId="0" sldId="265"/>
        </pc:sldMkLst>
        <pc:spChg chg="add mod">
          <ac:chgData name="Susan Friend" userId="52fddb51-e1c5-4eee-92fa-a83b26a4d8eb" providerId="ADAL" clId="{30B9A529-16EE-49FE-B004-C5E316242B65}" dt="2025-10-15T06:55:50.426" v="488"/>
          <ac:spMkLst>
            <pc:docMk/>
            <pc:sldMk cId="0" sldId="265"/>
            <ac:spMk id="17" creationId="{C5924943-5EE4-AEFD-DE30-2A49E5081C5A}"/>
          </ac:spMkLst>
        </pc:spChg>
      </pc:sldChg>
      <pc:sldChg chg="addSp modSp mod ord">
        <pc:chgData name="Susan Friend" userId="52fddb51-e1c5-4eee-92fa-a83b26a4d8eb" providerId="ADAL" clId="{30B9A529-16EE-49FE-B004-C5E316242B65}" dt="2025-10-15T07:04:51.858" v="675" actId="20577"/>
        <pc:sldMkLst>
          <pc:docMk/>
          <pc:sldMk cId="0" sldId="266"/>
        </pc:sldMkLst>
        <pc:spChg chg="add mod">
          <ac:chgData name="Susan Friend" userId="52fddb51-e1c5-4eee-92fa-a83b26a4d8eb" providerId="ADAL" clId="{30B9A529-16EE-49FE-B004-C5E316242B65}" dt="2025-10-15T07:04:51.858" v="675" actId="20577"/>
          <ac:spMkLst>
            <pc:docMk/>
            <pc:sldMk cId="0" sldId="266"/>
            <ac:spMk id="31" creationId="{085D7E65-773B-1383-CCC0-A8B6F31C7F6D}"/>
          </ac:spMkLst>
        </pc:spChg>
      </pc:sldChg>
      <pc:sldChg chg="addSp modSp mod ord">
        <pc:chgData name="Susan Friend" userId="52fddb51-e1c5-4eee-92fa-a83b26a4d8eb" providerId="ADAL" clId="{30B9A529-16EE-49FE-B004-C5E316242B65}" dt="2025-10-15T07:04:55.662" v="677" actId="20577"/>
        <pc:sldMkLst>
          <pc:docMk/>
          <pc:sldMk cId="0" sldId="267"/>
        </pc:sldMkLst>
        <pc:spChg chg="add mod">
          <ac:chgData name="Susan Friend" userId="52fddb51-e1c5-4eee-92fa-a83b26a4d8eb" providerId="ADAL" clId="{30B9A529-16EE-49FE-B004-C5E316242B65}" dt="2025-10-15T07:04:55.662" v="677" actId="20577"/>
          <ac:spMkLst>
            <pc:docMk/>
            <pc:sldMk cId="0" sldId="267"/>
            <ac:spMk id="14" creationId="{A22987A6-7A6B-B73F-BFC1-E2D4783A7F5A}"/>
          </ac:spMkLst>
        </pc:spChg>
      </pc:sldChg>
      <pc:sldChg chg="addSp modSp mod">
        <pc:chgData name="Susan Friend" userId="52fddb51-e1c5-4eee-92fa-a83b26a4d8eb" providerId="ADAL" clId="{30B9A529-16EE-49FE-B004-C5E316242B65}" dt="2025-10-15T06:59:47.421" v="593" actId="20577"/>
        <pc:sldMkLst>
          <pc:docMk/>
          <pc:sldMk cId="0" sldId="268"/>
        </pc:sldMkLst>
        <pc:spChg chg="mod">
          <ac:chgData name="Susan Friend" userId="52fddb51-e1c5-4eee-92fa-a83b26a4d8eb" providerId="ADAL" clId="{30B9A529-16EE-49FE-B004-C5E316242B65}" dt="2025-10-15T06:59:47.421" v="593" actId="20577"/>
          <ac:spMkLst>
            <pc:docMk/>
            <pc:sldMk cId="0" sldId="268"/>
            <ac:spMk id="16" creationId="{00000000-0000-0000-0000-000000000000}"/>
          </ac:spMkLst>
        </pc:spChg>
        <pc:spChg chg="add mod">
          <ac:chgData name="Susan Friend" userId="52fddb51-e1c5-4eee-92fa-a83b26a4d8eb" providerId="ADAL" clId="{30B9A529-16EE-49FE-B004-C5E316242B65}" dt="2025-10-15T06:56:26.903" v="492"/>
          <ac:spMkLst>
            <pc:docMk/>
            <pc:sldMk cId="0" sldId="268"/>
            <ac:spMk id="17" creationId="{92C44D51-F85B-688B-499D-10EC7C66AD78}"/>
          </ac:spMkLst>
        </pc:spChg>
      </pc:sldChg>
      <pc:sldChg chg="addSp modSp mod">
        <pc:chgData name="Susan Friend" userId="52fddb51-e1c5-4eee-92fa-a83b26a4d8eb" providerId="ADAL" clId="{30B9A529-16EE-49FE-B004-C5E316242B65}" dt="2025-10-15T07:01:01.445" v="663" actId="6549"/>
        <pc:sldMkLst>
          <pc:docMk/>
          <pc:sldMk cId="0" sldId="269"/>
        </pc:sldMkLst>
        <pc:spChg chg="mod">
          <ac:chgData name="Susan Friend" userId="52fddb51-e1c5-4eee-92fa-a83b26a4d8eb" providerId="ADAL" clId="{30B9A529-16EE-49FE-B004-C5E316242B65}" dt="2025-10-15T07:01:01.445" v="663" actId="6549"/>
          <ac:spMkLst>
            <pc:docMk/>
            <pc:sldMk cId="0" sldId="269"/>
            <ac:spMk id="16" creationId="{00000000-0000-0000-0000-000000000000}"/>
          </ac:spMkLst>
        </pc:spChg>
        <pc:spChg chg="add mod">
          <ac:chgData name="Susan Friend" userId="52fddb51-e1c5-4eee-92fa-a83b26a4d8eb" providerId="ADAL" clId="{30B9A529-16EE-49FE-B004-C5E316242B65}" dt="2025-10-15T06:56:28.126" v="493"/>
          <ac:spMkLst>
            <pc:docMk/>
            <pc:sldMk cId="0" sldId="269"/>
            <ac:spMk id="17" creationId="{83983BB5-9E5A-CFE8-87DB-F6B144F70D68}"/>
          </ac:spMkLst>
        </pc:spChg>
      </pc:sldChg>
      <pc:sldChg chg="addSp modSp mod">
        <pc:chgData name="Susan Friend" userId="52fddb51-e1c5-4eee-92fa-a83b26a4d8eb" providerId="ADAL" clId="{30B9A529-16EE-49FE-B004-C5E316242B65}" dt="2025-10-15T07:03:40.526" v="673" actId="20577"/>
        <pc:sldMkLst>
          <pc:docMk/>
          <pc:sldMk cId="0" sldId="270"/>
        </pc:sldMkLst>
        <pc:spChg chg="mod">
          <ac:chgData name="Susan Friend" userId="52fddb51-e1c5-4eee-92fa-a83b26a4d8eb" providerId="ADAL" clId="{30B9A529-16EE-49FE-B004-C5E316242B65}" dt="2025-10-15T07:03:40.526" v="673" actId="20577"/>
          <ac:spMkLst>
            <pc:docMk/>
            <pc:sldMk cId="0" sldId="270"/>
            <ac:spMk id="16" creationId="{00000000-0000-0000-0000-000000000000}"/>
          </ac:spMkLst>
        </pc:spChg>
        <pc:spChg chg="add mod">
          <ac:chgData name="Susan Friend" userId="52fddb51-e1c5-4eee-92fa-a83b26a4d8eb" providerId="ADAL" clId="{30B9A529-16EE-49FE-B004-C5E316242B65}" dt="2025-10-15T06:56:28.965" v="494"/>
          <ac:spMkLst>
            <pc:docMk/>
            <pc:sldMk cId="0" sldId="270"/>
            <ac:spMk id="17" creationId="{171BB830-F990-8F38-9EAA-0F941FA93B6B}"/>
          </ac:spMkLst>
        </pc:spChg>
      </pc:sldChg>
      <pc:sldChg chg="addSp modSp">
        <pc:chgData name="Susan Friend" userId="52fddb51-e1c5-4eee-92fa-a83b26a4d8eb" providerId="ADAL" clId="{30B9A529-16EE-49FE-B004-C5E316242B65}" dt="2025-10-15T06:56:29.633" v="495"/>
        <pc:sldMkLst>
          <pc:docMk/>
          <pc:sldMk cId="0" sldId="271"/>
        </pc:sldMkLst>
        <pc:spChg chg="add mod">
          <ac:chgData name="Susan Friend" userId="52fddb51-e1c5-4eee-92fa-a83b26a4d8eb" providerId="ADAL" clId="{30B9A529-16EE-49FE-B004-C5E316242B65}" dt="2025-10-15T06:56:29.633" v="495"/>
          <ac:spMkLst>
            <pc:docMk/>
            <pc:sldMk cId="0" sldId="271"/>
            <ac:spMk id="14" creationId="{4C8378C9-C6C6-2B11-AE0E-066E0AC8E6A0}"/>
          </ac:spMkLst>
        </pc:spChg>
      </pc:sldChg>
      <pc:sldChg chg="addSp modSp mod">
        <pc:chgData name="Susan Friend" userId="52fddb51-e1c5-4eee-92fa-a83b26a4d8eb" providerId="ADAL" clId="{30B9A529-16EE-49FE-B004-C5E316242B65}" dt="2025-10-15T07:05:07.950" v="681" actId="20577"/>
        <pc:sldMkLst>
          <pc:docMk/>
          <pc:sldMk cId="0" sldId="272"/>
        </pc:sldMkLst>
        <pc:spChg chg="add mod">
          <ac:chgData name="Susan Friend" userId="52fddb51-e1c5-4eee-92fa-a83b26a4d8eb" providerId="ADAL" clId="{30B9A529-16EE-49FE-B004-C5E316242B65}" dt="2025-10-15T07:05:07.950" v="681" actId="20577"/>
          <ac:spMkLst>
            <pc:docMk/>
            <pc:sldMk cId="0" sldId="272"/>
            <ac:spMk id="44" creationId="{0123AB78-2908-77F9-7C48-6871C66FA31B}"/>
          </ac:spMkLst>
        </pc:spChg>
      </pc:sldChg>
      <pc:sldChg chg="new del">
        <pc:chgData name="Susan Friend" userId="52fddb51-e1c5-4eee-92fa-a83b26a4d8eb" providerId="ADAL" clId="{30B9A529-16EE-49FE-B004-C5E316242B65}" dt="2025-10-03T09:20:42.014" v="1" actId="47"/>
        <pc:sldMkLst>
          <pc:docMk/>
          <pc:sldMk cId="622140113" sldId="273"/>
        </pc:sldMkLst>
      </pc:sldChg>
      <pc:sldChg chg="add del">
        <pc:chgData name="Susan Friend" userId="52fddb51-e1c5-4eee-92fa-a83b26a4d8eb" providerId="ADAL" clId="{30B9A529-16EE-49FE-B004-C5E316242B65}" dt="2025-10-03T09:25:45.556" v="84" actId="47"/>
        <pc:sldMkLst>
          <pc:docMk/>
          <pc:sldMk cId="3105353360" sldId="273"/>
        </pc:sldMkLst>
      </pc:sldChg>
      <pc:sldChg chg="addSp delSp modSp add mod ord">
        <pc:chgData name="Susan Friend" userId="52fddb51-e1c5-4eee-92fa-a83b26a4d8eb" providerId="ADAL" clId="{30B9A529-16EE-49FE-B004-C5E316242B65}" dt="2025-10-15T07:04:59.451" v="679" actId="20577"/>
        <pc:sldMkLst>
          <pc:docMk/>
          <pc:sldMk cId="482114439" sldId="274"/>
        </pc:sldMkLst>
        <pc:spChg chg="add mod">
          <ac:chgData name="Susan Friend" userId="52fddb51-e1c5-4eee-92fa-a83b26a4d8eb" providerId="ADAL" clId="{30B9A529-16EE-49FE-B004-C5E316242B65}" dt="2025-10-15T07:04:59.451" v="679" actId="20577"/>
          <ac:spMkLst>
            <pc:docMk/>
            <pc:sldMk cId="482114439" sldId="274"/>
            <ac:spMk id="12" creationId="{72B6C55B-EC74-047B-7B50-91A149BB2068}"/>
          </ac:spMkLst>
        </pc:spChg>
        <pc:spChg chg="mod">
          <ac:chgData name="Susan Friend" userId="52fddb51-e1c5-4eee-92fa-a83b26a4d8eb" providerId="ADAL" clId="{30B9A529-16EE-49FE-B004-C5E316242B65}" dt="2025-10-03T09:21:04.936" v="23" actId="20577"/>
          <ac:spMkLst>
            <pc:docMk/>
            <pc:sldMk cId="482114439" sldId="274"/>
            <ac:spMk id="14" creationId="{145FA1F7-2145-D88D-FCA4-C89AEECFEEB4}"/>
          </ac:spMkLst>
        </pc:spChg>
        <pc:spChg chg="mod">
          <ac:chgData name="Susan Friend" userId="52fddb51-e1c5-4eee-92fa-a83b26a4d8eb" providerId="ADAL" clId="{30B9A529-16EE-49FE-B004-C5E316242B65}" dt="2025-10-03T09:25:08.142" v="75" actId="20577"/>
          <ac:spMkLst>
            <pc:docMk/>
            <pc:sldMk cId="482114439" sldId="274"/>
            <ac:spMk id="15" creationId="{720125C7-6A9B-0531-7084-DFCE03BA22BF}"/>
          </ac:spMkLst>
        </pc:spChg>
        <pc:spChg chg="add mod">
          <ac:chgData name="Susan Friend" userId="52fddb51-e1c5-4eee-92fa-a83b26a4d8eb" providerId="ADAL" clId="{30B9A529-16EE-49FE-B004-C5E316242B65}" dt="2025-10-03T10:10:52.653" v="175" actId="1076"/>
          <ac:spMkLst>
            <pc:docMk/>
            <pc:sldMk cId="482114439" sldId="274"/>
            <ac:spMk id="18" creationId="{9625E5F1-D04C-D8E7-C79F-536ADFB407D7}"/>
          </ac:spMkLst>
        </pc:spChg>
        <pc:picChg chg="add mod">
          <ac:chgData name="Susan Friend" userId="52fddb51-e1c5-4eee-92fa-a83b26a4d8eb" providerId="ADAL" clId="{30B9A529-16EE-49FE-B004-C5E316242B65}" dt="2025-10-03T09:25:31.957" v="83" actId="14100"/>
          <ac:picMkLst>
            <pc:docMk/>
            <pc:sldMk cId="482114439" sldId="274"/>
            <ac:picMk id="17" creationId="{F51A6447-8FCF-2256-E52A-BAF6087180F0}"/>
          </ac:picMkLst>
        </pc:picChg>
      </pc:sldChg>
      <pc:sldChg chg="addSp delSp modSp add mod">
        <pc:chgData name="Susan Friend" userId="52fddb51-e1c5-4eee-92fa-a83b26a4d8eb" providerId="ADAL" clId="{30B9A529-16EE-49FE-B004-C5E316242B65}" dt="2025-10-15T06:58:13.371" v="577" actId="20577"/>
        <pc:sldMkLst>
          <pc:docMk/>
          <pc:sldMk cId="2787105204" sldId="275"/>
        </pc:sldMkLst>
        <pc:spChg chg="add mod">
          <ac:chgData name="Susan Friend" userId="52fddb51-e1c5-4eee-92fa-a83b26a4d8eb" providerId="ADAL" clId="{30B9A529-16EE-49FE-B004-C5E316242B65}" dt="2025-10-15T06:55:51.914" v="489"/>
          <ac:spMkLst>
            <pc:docMk/>
            <pc:sldMk cId="2787105204" sldId="275"/>
            <ac:spMk id="15" creationId="{A7EB770D-657A-4EC4-748D-0EBFD237D6D4}"/>
          </ac:spMkLst>
        </pc:spChg>
        <pc:spChg chg="mod">
          <ac:chgData name="Susan Friend" userId="52fddb51-e1c5-4eee-92fa-a83b26a4d8eb" providerId="ADAL" clId="{30B9A529-16EE-49FE-B004-C5E316242B65}" dt="2025-10-03T10:11:20.722" v="213" actId="404"/>
          <ac:spMkLst>
            <pc:docMk/>
            <pc:sldMk cId="2787105204" sldId="275"/>
            <ac:spMk id="16" creationId="{C59B9B07-5784-6FB7-3454-967F06379FAE}"/>
          </ac:spMkLst>
        </pc:spChg>
        <pc:spChg chg="add mod">
          <ac:chgData name="Susan Friend" userId="52fddb51-e1c5-4eee-92fa-a83b26a4d8eb" providerId="ADAL" clId="{30B9A529-16EE-49FE-B004-C5E316242B65}" dt="2025-10-15T06:58:13.371" v="577" actId="20577"/>
          <ac:spMkLst>
            <pc:docMk/>
            <pc:sldMk cId="2787105204" sldId="275"/>
            <ac:spMk id="17" creationId="{CF6283C3-F61F-808E-2E3C-DBA2A4C607C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57.png"/><Relationship Id="rId5" Type="http://schemas.openxmlformats.org/officeDocument/2006/relationships/image" Target="../media/image15.svg"/><Relationship Id="rId10" Type="http://schemas.openxmlformats.org/officeDocument/2006/relationships/image" Target="../media/image19.sv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19.sv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19.sv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19.sv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19.sv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svg"/><Relationship Id="rId3" Type="http://schemas.openxmlformats.org/officeDocument/2006/relationships/image" Target="../media/image49.svg"/><Relationship Id="rId7" Type="http://schemas.openxmlformats.org/officeDocument/2006/relationships/image" Target="../media/image30.svg"/><Relationship Id="rId12" Type="http://schemas.openxmlformats.org/officeDocument/2006/relationships/image" Target="../media/image5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7.svg"/><Relationship Id="rId5" Type="http://schemas.openxmlformats.org/officeDocument/2006/relationships/image" Target="../media/image51.svg"/><Relationship Id="rId10" Type="http://schemas.openxmlformats.org/officeDocument/2006/relationships/image" Target="../media/image16.png"/><Relationship Id="rId4" Type="http://schemas.openxmlformats.org/officeDocument/2006/relationships/image" Target="../media/image50.png"/><Relationship Id="rId9" Type="http://schemas.openxmlformats.org/officeDocument/2006/relationships/image" Target="../media/image53.svg"/><Relationship Id="rId1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png"/><Relationship Id="rId3" Type="http://schemas.openxmlformats.org/officeDocument/2006/relationships/image" Target="../media/image49.svg"/><Relationship Id="rId7" Type="http://schemas.openxmlformats.org/officeDocument/2006/relationships/image" Target="../media/image30.svg"/><Relationship Id="rId12" Type="http://schemas.openxmlformats.org/officeDocument/2006/relationships/image" Target="../media/image6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7.svg"/><Relationship Id="rId5" Type="http://schemas.openxmlformats.org/officeDocument/2006/relationships/image" Target="../media/image51.svg"/><Relationship Id="rId10" Type="http://schemas.openxmlformats.org/officeDocument/2006/relationships/image" Target="../media/image16.png"/><Relationship Id="rId4" Type="http://schemas.openxmlformats.org/officeDocument/2006/relationships/image" Target="../media/image50.png"/><Relationship Id="rId9" Type="http://schemas.openxmlformats.org/officeDocument/2006/relationships/image" Target="../media/image53.svg"/><Relationship Id="rId14" Type="http://schemas.openxmlformats.org/officeDocument/2006/relationships/image" Target="../media/image5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62.tmp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19.sv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sv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svg"/><Relationship Id="rId5" Type="http://schemas.openxmlformats.org/officeDocument/2006/relationships/image" Target="../media/image15.sv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svg"/><Relationship Id="rId7" Type="http://schemas.openxmlformats.org/officeDocument/2006/relationships/image" Target="../media/image2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17" Type="http://schemas.openxmlformats.org/officeDocument/2006/relationships/image" Target="../media/image30.svg"/><Relationship Id="rId2" Type="http://schemas.openxmlformats.org/officeDocument/2006/relationships/image" Target="../media/image36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5" Type="http://schemas.openxmlformats.org/officeDocument/2006/relationships/image" Target="../media/image2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Relationship Id="rId1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png"/><Relationship Id="rId3" Type="http://schemas.openxmlformats.org/officeDocument/2006/relationships/image" Target="../media/image49.svg"/><Relationship Id="rId7" Type="http://schemas.openxmlformats.org/officeDocument/2006/relationships/image" Target="../media/image30.svg"/><Relationship Id="rId12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7.svg"/><Relationship Id="rId5" Type="http://schemas.openxmlformats.org/officeDocument/2006/relationships/image" Target="../media/image51.svg"/><Relationship Id="rId10" Type="http://schemas.openxmlformats.org/officeDocument/2006/relationships/image" Target="../media/image16.png"/><Relationship Id="rId4" Type="http://schemas.openxmlformats.org/officeDocument/2006/relationships/image" Target="../media/image50.png"/><Relationship Id="rId9" Type="http://schemas.openxmlformats.org/officeDocument/2006/relationships/image" Target="../media/image53.svg"/><Relationship Id="rId14" Type="http://schemas.openxmlformats.org/officeDocument/2006/relationships/image" Target="../media/image5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99297" y="63357"/>
            <a:ext cx="7591801" cy="10162730"/>
            <a:chOff x="0" y="0"/>
            <a:chExt cx="10122401" cy="1355030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3214127"/>
              <a:ext cx="6664793" cy="6664793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AB057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3844" tIns="43844" rIns="43844" bIns="43844" rtlCol="0" anchor="ctr"/>
              <a:lstStyle/>
              <a:p>
                <a:pPr algn="ctr">
                  <a:lnSpc>
                    <a:spcPts val="2296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46456">
              <a:off x="2172896" y="5433600"/>
              <a:ext cx="2928744" cy="2225846"/>
            </a:xfrm>
            <a:custGeom>
              <a:avLst/>
              <a:gdLst/>
              <a:ahLst/>
              <a:cxnLst/>
              <a:rect l="l" t="t" r="r" b="b"/>
              <a:pathLst>
                <a:path w="2928744" h="2225846">
                  <a:moveTo>
                    <a:pt x="0" y="0"/>
                  </a:moveTo>
                  <a:lnTo>
                    <a:pt x="2928744" y="0"/>
                  </a:lnTo>
                  <a:lnTo>
                    <a:pt x="2928744" y="2225846"/>
                  </a:lnTo>
                  <a:lnTo>
                    <a:pt x="0" y="2225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7" name="Group 7"/>
            <p:cNvGrpSpPr/>
            <p:nvPr/>
          </p:nvGrpSpPr>
          <p:grpSpPr>
            <a:xfrm rot="5353543">
              <a:off x="2407651" y="11995393"/>
              <a:ext cx="2604477" cy="498847"/>
              <a:chOff x="0" y="0"/>
              <a:chExt cx="253844" cy="4862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53844" cy="48620"/>
              </a:xfrm>
              <a:custGeom>
                <a:avLst/>
                <a:gdLst/>
                <a:ahLst/>
                <a:cxnLst/>
                <a:rect l="l" t="t" r="r" b="b"/>
                <a:pathLst>
                  <a:path w="253844" h="48620">
                    <a:moveTo>
                      <a:pt x="24310" y="0"/>
                    </a:moveTo>
                    <a:lnTo>
                      <a:pt x="229534" y="0"/>
                    </a:lnTo>
                    <a:cubicBezTo>
                      <a:pt x="235981" y="0"/>
                      <a:pt x="242165" y="2561"/>
                      <a:pt x="246724" y="7120"/>
                    </a:cubicBezTo>
                    <a:cubicBezTo>
                      <a:pt x="251283" y="11679"/>
                      <a:pt x="253844" y="17863"/>
                      <a:pt x="253844" y="24310"/>
                    </a:cubicBezTo>
                    <a:lnTo>
                      <a:pt x="253844" y="24310"/>
                    </a:lnTo>
                    <a:cubicBezTo>
                      <a:pt x="253844" y="30757"/>
                      <a:pt x="251283" y="36941"/>
                      <a:pt x="246724" y="41500"/>
                    </a:cubicBezTo>
                    <a:cubicBezTo>
                      <a:pt x="242165" y="46059"/>
                      <a:pt x="235981" y="48620"/>
                      <a:pt x="229534" y="48620"/>
                    </a:cubicBezTo>
                    <a:lnTo>
                      <a:pt x="24310" y="48620"/>
                    </a:lnTo>
                    <a:cubicBezTo>
                      <a:pt x="17863" y="48620"/>
                      <a:pt x="11679" y="46059"/>
                      <a:pt x="7120" y="41500"/>
                    </a:cubicBezTo>
                    <a:cubicBezTo>
                      <a:pt x="2561" y="36941"/>
                      <a:pt x="0" y="30757"/>
                      <a:pt x="0" y="24310"/>
                    </a:cubicBezTo>
                    <a:lnTo>
                      <a:pt x="0" y="24310"/>
                    </a:lnTo>
                    <a:cubicBezTo>
                      <a:pt x="0" y="17863"/>
                      <a:pt x="2561" y="11679"/>
                      <a:pt x="7120" y="7120"/>
                    </a:cubicBezTo>
                    <a:cubicBezTo>
                      <a:pt x="11679" y="2561"/>
                      <a:pt x="17863" y="0"/>
                      <a:pt x="24310" y="0"/>
                    </a:cubicBezTo>
                    <a:close/>
                  </a:path>
                </a:pathLst>
              </a:custGeom>
              <a:solidFill>
                <a:srgbClr val="C4660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253844" cy="77195"/>
              </a:xfrm>
              <a:prstGeom prst="rect">
                <a:avLst/>
              </a:prstGeom>
            </p:spPr>
            <p:txBody>
              <a:bodyPr lIns="70821" tIns="70821" rIns="70821" bIns="70821" rtlCol="0" anchor="ctr"/>
              <a:lstStyle/>
              <a:p>
                <a:pPr algn="ctr">
                  <a:lnSpc>
                    <a:spcPts val="2034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7411894">
              <a:off x="5212595" y="1921678"/>
              <a:ext cx="2795189" cy="498847"/>
              <a:chOff x="0" y="0"/>
              <a:chExt cx="272432" cy="4862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72432" cy="48620"/>
              </a:xfrm>
              <a:custGeom>
                <a:avLst/>
                <a:gdLst/>
                <a:ahLst/>
                <a:cxnLst/>
                <a:rect l="l" t="t" r="r" b="b"/>
                <a:pathLst>
                  <a:path w="272432" h="48620">
                    <a:moveTo>
                      <a:pt x="24310" y="0"/>
                    </a:moveTo>
                    <a:lnTo>
                      <a:pt x="248122" y="0"/>
                    </a:lnTo>
                    <a:cubicBezTo>
                      <a:pt x="254569" y="0"/>
                      <a:pt x="260752" y="2561"/>
                      <a:pt x="265311" y="7120"/>
                    </a:cubicBezTo>
                    <a:cubicBezTo>
                      <a:pt x="269870" y="11679"/>
                      <a:pt x="272432" y="17863"/>
                      <a:pt x="272432" y="24310"/>
                    </a:cubicBezTo>
                    <a:lnTo>
                      <a:pt x="272432" y="24310"/>
                    </a:lnTo>
                    <a:cubicBezTo>
                      <a:pt x="272432" y="30757"/>
                      <a:pt x="269870" y="36941"/>
                      <a:pt x="265311" y="41500"/>
                    </a:cubicBezTo>
                    <a:cubicBezTo>
                      <a:pt x="260752" y="46059"/>
                      <a:pt x="254569" y="48620"/>
                      <a:pt x="248122" y="48620"/>
                    </a:cubicBezTo>
                    <a:lnTo>
                      <a:pt x="24310" y="48620"/>
                    </a:lnTo>
                    <a:cubicBezTo>
                      <a:pt x="17863" y="48620"/>
                      <a:pt x="11679" y="46059"/>
                      <a:pt x="7120" y="41500"/>
                    </a:cubicBezTo>
                    <a:cubicBezTo>
                      <a:pt x="2561" y="36941"/>
                      <a:pt x="0" y="30757"/>
                      <a:pt x="0" y="24310"/>
                    </a:cubicBezTo>
                    <a:lnTo>
                      <a:pt x="0" y="24310"/>
                    </a:lnTo>
                    <a:cubicBezTo>
                      <a:pt x="0" y="17863"/>
                      <a:pt x="2561" y="11679"/>
                      <a:pt x="7120" y="7120"/>
                    </a:cubicBezTo>
                    <a:cubicBezTo>
                      <a:pt x="11679" y="2561"/>
                      <a:pt x="17863" y="0"/>
                      <a:pt x="24310" y="0"/>
                    </a:cubicBezTo>
                    <a:close/>
                  </a:path>
                </a:pathLst>
              </a:custGeom>
              <a:solidFill>
                <a:srgbClr val="ED8B2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72432" cy="77195"/>
              </a:xfrm>
              <a:prstGeom prst="rect">
                <a:avLst/>
              </a:prstGeom>
            </p:spPr>
            <p:txBody>
              <a:bodyPr lIns="70821" tIns="70821" rIns="70821" bIns="70821" rtlCol="0" anchor="ctr"/>
              <a:lstStyle/>
              <a:p>
                <a:pPr algn="ctr">
                  <a:lnSpc>
                    <a:spcPts val="2034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8574947">
              <a:off x="6297384" y="3009983"/>
              <a:ext cx="3047149" cy="553924"/>
              <a:chOff x="0" y="0"/>
              <a:chExt cx="296989" cy="5398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96989" cy="53988"/>
              </a:xfrm>
              <a:custGeom>
                <a:avLst/>
                <a:gdLst/>
                <a:ahLst/>
                <a:cxnLst/>
                <a:rect l="l" t="t" r="r" b="b"/>
                <a:pathLst>
                  <a:path w="296989" h="53988">
                    <a:moveTo>
                      <a:pt x="26994" y="0"/>
                    </a:moveTo>
                    <a:lnTo>
                      <a:pt x="269995" y="0"/>
                    </a:lnTo>
                    <a:cubicBezTo>
                      <a:pt x="277154" y="0"/>
                      <a:pt x="284020" y="2844"/>
                      <a:pt x="289082" y="7906"/>
                    </a:cubicBezTo>
                    <a:cubicBezTo>
                      <a:pt x="294145" y="12969"/>
                      <a:pt x="296989" y="19835"/>
                      <a:pt x="296989" y="26994"/>
                    </a:cubicBezTo>
                    <a:lnTo>
                      <a:pt x="296989" y="26994"/>
                    </a:lnTo>
                    <a:cubicBezTo>
                      <a:pt x="296989" y="34153"/>
                      <a:pt x="294145" y="41019"/>
                      <a:pt x="289082" y="46082"/>
                    </a:cubicBezTo>
                    <a:cubicBezTo>
                      <a:pt x="284020" y="51144"/>
                      <a:pt x="277154" y="53988"/>
                      <a:pt x="269995" y="53988"/>
                    </a:cubicBezTo>
                    <a:lnTo>
                      <a:pt x="26994" y="53988"/>
                    </a:lnTo>
                    <a:cubicBezTo>
                      <a:pt x="19835" y="53988"/>
                      <a:pt x="12969" y="51144"/>
                      <a:pt x="7906" y="46082"/>
                    </a:cubicBezTo>
                    <a:cubicBezTo>
                      <a:pt x="2844" y="41019"/>
                      <a:pt x="0" y="34153"/>
                      <a:pt x="0" y="26994"/>
                    </a:cubicBezTo>
                    <a:lnTo>
                      <a:pt x="0" y="26994"/>
                    </a:lnTo>
                    <a:cubicBezTo>
                      <a:pt x="0" y="19835"/>
                      <a:pt x="2844" y="12969"/>
                      <a:pt x="7906" y="7906"/>
                    </a:cubicBezTo>
                    <a:cubicBezTo>
                      <a:pt x="12969" y="2844"/>
                      <a:pt x="19835" y="0"/>
                      <a:pt x="26994" y="0"/>
                    </a:cubicBezTo>
                    <a:close/>
                  </a:path>
                </a:pathLst>
              </a:custGeom>
              <a:solidFill>
                <a:srgbClr val="7BADB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96989" cy="82563"/>
              </a:xfrm>
              <a:prstGeom prst="rect">
                <a:avLst/>
              </a:prstGeom>
            </p:spPr>
            <p:txBody>
              <a:bodyPr lIns="70821" tIns="70821" rIns="70821" bIns="70821" rtlCol="0" anchor="ctr"/>
              <a:lstStyle/>
              <a:p>
                <a:pPr algn="ctr">
                  <a:lnSpc>
                    <a:spcPts val="2034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5400000">
              <a:off x="2464550" y="978341"/>
              <a:ext cx="2455529" cy="498847"/>
              <a:chOff x="0" y="0"/>
              <a:chExt cx="239327" cy="4862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39327" cy="48620"/>
              </a:xfrm>
              <a:custGeom>
                <a:avLst/>
                <a:gdLst/>
                <a:ahLst/>
                <a:cxnLst/>
                <a:rect l="l" t="t" r="r" b="b"/>
                <a:pathLst>
                  <a:path w="239327" h="48620">
                    <a:moveTo>
                      <a:pt x="24310" y="0"/>
                    </a:moveTo>
                    <a:lnTo>
                      <a:pt x="215017" y="0"/>
                    </a:lnTo>
                    <a:cubicBezTo>
                      <a:pt x="221464" y="0"/>
                      <a:pt x="227647" y="2561"/>
                      <a:pt x="232206" y="7120"/>
                    </a:cubicBezTo>
                    <a:cubicBezTo>
                      <a:pt x="236765" y="11679"/>
                      <a:pt x="239327" y="17863"/>
                      <a:pt x="239327" y="24310"/>
                    </a:cubicBezTo>
                    <a:lnTo>
                      <a:pt x="239327" y="24310"/>
                    </a:lnTo>
                    <a:cubicBezTo>
                      <a:pt x="239327" y="30757"/>
                      <a:pt x="236765" y="36941"/>
                      <a:pt x="232206" y="41500"/>
                    </a:cubicBezTo>
                    <a:cubicBezTo>
                      <a:pt x="227647" y="46059"/>
                      <a:pt x="221464" y="48620"/>
                      <a:pt x="215017" y="48620"/>
                    </a:cubicBezTo>
                    <a:lnTo>
                      <a:pt x="24310" y="48620"/>
                    </a:lnTo>
                    <a:cubicBezTo>
                      <a:pt x="17863" y="48620"/>
                      <a:pt x="11679" y="46059"/>
                      <a:pt x="7120" y="41500"/>
                    </a:cubicBezTo>
                    <a:cubicBezTo>
                      <a:pt x="2561" y="36941"/>
                      <a:pt x="0" y="30757"/>
                      <a:pt x="0" y="24310"/>
                    </a:cubicBezTo>
                    <a:lnTo>
                      <a:pt x="0" y="24310"/>
                    </a:lnTo>
                    <a:cubicBezTo>
                      <a:pt x="0" y="17863"/>
                      <a:pt x="2561" y="11679"/>
                      <a:pt x="7120" y="7120"/>
                    </a:cubicBezTo>
                    <a:cubicBezTo>
                      <a:pt x="11679" y="2561"/>
                      <a:pt x="17863" y="0"/>
                      <a:pt x="24310" y="0"/>
                    </a:cubicBezTo>
                    <a:close/>
                  </a:path>
                </a:pathLst>
              </a:custGeom>
              <a:solidFill>
                <a:srgbClr val="C4660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239327" cy="77195"/>
              </a:xfrm>
              <a:prstGeom prst="rect">
                <a:avLst/>
              </a:prstGeom>
            </p:spPr>
            <p:txBody>
              <a:bodyPr lIns="70821" tIns="70821" rIns="70821" bIns="70821" rtlCol="0" anchor="ctr"/>
              <a:lstStyle/>
              <a:p>
                <a:pPr algn="ctr">
                  <a:lnSpc>
                    <a:spcPts val="2034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9689385">
              <a:off x="7073331" y="4609693"/>
              <a:ext cx="2960613" cy="498847"/>
              <a:chOff x="0" y="0"/>
              <a:chExt cx="288554" cy="4862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88554" cy="48620"/>
              </a:xfrm>
              <a:custGeom>
                <a:avLst/>
                <a:gdLst/>
                <a:ahLst/>
                <a:cxnLst/>
                <a:rect l="l" t="t" r="r" b="b"/>
                <a:pathLst>
                  <a:path w="288554" h="48620">
                    <a:moveTo>
                      <a:pt x="24310" y="0"/>
                    </a:moveTo>
                    <a:lnTo>
                      <a:pt x="264245" y="0"/>
                    </a:lnTo>
                    <a:cubicBezTo>
                      <a:pt x="270692" y="0"/>
                      <a:pt x="276875" y="2561"/>
                      <a:pt x="281434" y="7120"/>
                    </a:cubicBezTo>
                    <a:cubicBezTo>
                      <a:pt x="285993" y="11679"/>
                      <a:pt x="288554" y="17863"/>
                      <a:pt x="288554" y="24310"/>
                    </a:cubicBezTo>
                    <a:lnTo>
                      <a:pt x="288554" y="24310"/>
                    </a:lnTo>
                    <a:cubicBezTo>
                      <a:pt x="288554" y="30757"/>
                      <a:pt x="285993" y="36941"/>
                      <a:pt x="281434" y="41500"/>
                    </a:cubicBezTo>
                    <a:cubicBezTo>
                      <a:pt x="276875" y="46059"/>
                      <a:pt x="270692" y="48620"/>
                      <a:pt x="264245" y="48620"/>
                    </a:cubicBezTo>
                    <a:lnTo>
                      <a:pt x="24310" y="48620"/>
                    </a:lnTo>
                    <a:cubicBezTo>
                      <a:pt x="17863" y="48620"/>
                      <a:pt x="11679" y="46059"/>
                      <a:pt x="7120" y="41500"/>
                    </a:cubicBezTo>
                    <a:cubicBezTo>
                      <a:pt x="2561" y="36941"/>
                      <a:pt x="0" y="30757"/>
                      <a:pt x="0" y="24310"/>
                    </a:cubicBezTo>
                    <a:lnTo>
                      <a:pt x="0" y="24310"/>
                    </a:lnTo>
                    <a:cubicBezTo>
                      <a:pt x="0" y="17863"/>
                      <a:pt x="2561" y="11679"/>
                      <a:pt x="7120" y="7120"/>
                    </a:cubicBezTo>
                    <a:cubicBezTo>
                      <a:pt x="11679" y="2561"/>
                      <a:pt x="17863" y="0"/>
                      <a:pt x="24310" y="0"/>
                    </a:cubicBezTo>
                    <a:close/>
                  </a:path>
                </a:pathLst>
              </a:custGeom>
              <a:solidFill>
                <a:srgbClr val="F8C57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28575"/>
                <a:ext cx="288554" cy="77195"/>
              </a:xfrm>
              <a:prstGeom prst="rect">
                <a:avLst/>
              </a:prstGeom>
            </p:spPr>
            <p:txBody>
              <a:bodyPr lIns="70821" tIns="70821" rIns="70821" bIns="70821" rtlCol="0" anchor="ctr"/>
              <a:lstStyle/>
              <a:p>
                <a:pPr algn="ctr">
                  <a:lnSpc>
                    <a:spcPts val="2034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 rot="10753543">
              <a:off x="7386258" y="6281445"/>
              <a:ext cx="2732898" cy="498847"/>
              <a:chOff x="0" y="0"/>
              <a:chExt cx="266360" cy="4862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66360" cy="48620"/>
              </a:xfrm>
              <a:custGeom>
                <a:avLst/>
                <a:gdLst/>
                <a:ahLst/>
                <a:cxnLst/>
                <a:rect l="l" t="t" r="r" b="b"/>
                <a:pathLst>
                  <a:path w="266360" h="48620">
                    <a:moveTo>
                      <a:pt x="24310" y="0"/>
                    </a:moveTo>
                    <a:lnTo>
                      <a:pt x="242050" y="0"/>
                    </a:lnTo>
                    <a:cubicBezTo>
                      <a:pt x="248498" y="0"/>
                      <a:pt x="254681" y="2561"/>
                      <a:pt x="259240" y="7120"/>
                    </a:cubicBezTo>
                    <a:cubicBezTo>
                      <a:pt x="263799" y="11679"/>
                      <a:pt x="266360" y="17863"/>
                      <a:pt x="266360" y="24310"/>
                    </a:cubicBezTo>
                    <a:lnTo>
                      <a:pt x="266360" y="24310"/>
                    </a:lnTo>
                    <a:cubicBezTo>
                      <a:pt x="266360" y="30757"/>
                      <a:pt x="263799" y="36941"/>
                      <a:pt x="259240" y="41500"/>
                    </a:cubicBezTo>
                    <a:cubicBezTo>
                      <a:pt x="254681" y="46059"/>
                      <a:pt x="248498" y="48620"/>
                      <a:pt x="242050" y="48620"/>
                    </a:cubicBezTo>
                    <a:lnTo>
                      <a:pt x="24310" y="48620"/>
                    </a:lnTo>
                    <a:cubicBezTo>
                      <a:pt x="17863" y="48620"/>
                      <a:pt x="11679" y="46059"/>
                      <a:pt x="7120" y="41500"/>
                    </a:cubicBezTo>
                    <a:cubicBezTo>
                      <a:pt x="2561" y="36941"/>
                      <a:pt x="0" y="30757"/>
                      <a:pt x="0" y="24310"/>
                    </a:cubicBezTo>
                    <a:lnTo>
                      <a:pt x="0" y="24310"/>
                    </a:lnTo>
                    <a:cubicBezTo>
                      <a:pt x="0" y="17863"/>
                      <a:pt x="2561" y="11679"/>
                      <a:pt x="7120" y="7120"/>
                    </a:cubicBezTo>
                    <a:cubicBezTo>
                      <a:pt x="11679" y="2561"/>
                      <a:pt x="17863" y="0"/>
                      <a:pt x="24310" y="0"/>
                    </a:cubicBezTo>
                    <a:close/>
                  </a:path>
                </a:pathLst>
              </a:custGeom>
              <a:solidFill>
                <a:srgbClr val="C4660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28575"/>
                <a:ext cx="266360" cy="77195"/>
              </a:xfrm>
              <a:prstGeom prst="rect">
                <a:avLst/>
              </a:prstGeom>
            </p:spPr>
            <p:txBody>
              <a:bodyPr lIns="70821" tIns="70821" rIns="70821" bIns="70821" rtlCol="0" anchor="ctr"/>
              <a:lstStyle/>
              <a:p>
                <a:pPr algn="ctr">
                  <a:lnSpc>
                    <a:spcPts val="2034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 rot="2977150">
              <a:off x="5282339" y="10961185"/>
              <a:ext cx="2830433" cy="498847"/>
              <a:chOff x="0" y="0"/>
              <a:chExt cx="275866" cy="4862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275866" cy="48620"/>
              </a:xfrm>
              <a:custGeom>
                <a:avLst/>
                <a:gdLst/>
                <a:ahLst/>
                <a:cxnLst/>
                <a:rect l="l" t="t" r="r" b="b"/>
                <a:pathLst>
                  <a:path w="275866" h="48620">
                    <a:moveTo>
                      <a:pt x="24310" y="0"/>
                    </a:moveTo>
                    <a:lnTo>
                      <a:pt x="251557" y="0"/>
                    </a:lnTo>
                    <a:cubicBezTo>
                      <a:pt x="258004" y="0"/>
                      <a:pt x="264187" y="2561"/>
                      <a:pt x="268746" y="7120"/>
                    </a:cubicBezTo>
                    <a:cubicBezTo>
                      <a:pt x="273305" y="11679"/>
                      <a:pt x="275866" y="17863"/>
                      <a:pt x="275866" y="24310"/>
                    </a:cubicBezTo>
                    <a:lnTo>
                      <a:pt x="275866" y="24310"/>
                    </a:lnTo>
                    <a:cubicBezTo>
                      <a:pt x="275866" y="30757"/>
                      <a:pt x="273305" y="36941"/>
                      <a:pt x="268746" y="41500"/>
                    </a:cubicBezTo>
                    <a:cubicBezTo>
                      <a:pt x="264187" y="46059"/>
                      <a:pt x="258004" y="48620"/>
                      <a:pt x="251557" y="48620"/>
                    </a:cubicBezTo>
                    <a:lnTo>
                      <a:pt x="24310" y="48620"/>
                    </a:lnTo>
                    <a:cubicBezTo>
                      <a:pt x="17863" y="48620"/>
                      <a:pt x="11679" y="46059"/>
                      <a:pt x="7120" y="41500"/>
                    </a:cubicBezTo>
                    <a:cubicBezTo>
                      <a:pt x="2561" y="36941"/>
                      <a:pt x="0" y="30757"/>
                      <a:pt x="0" y="24310"/>
                    </a:cubicBezTo>
                    <a:lnTo>
                      <a:pt x="0" y="24310"/>
                    </a:lnTo>
                    <a:cubicBezTo>
                      <a:pt x="0" y="17863"/>
                      <a:pt x="2561" y="11679"/>
                      <a:pt x="7120" y="7120"/>
                    </a:cubicBezTo>
                    <a:cubicBezTo>
                      <a:pt x="11679" y="2561"/>
                      <a:pt x="17863" y="0"/>
                      <a:pt x="24310" y="0"/>
                    </a:cubicBezTo>
                    <a:close/>
                  </a:path>
                </a:pathLst>
              </a:custGeom>
              <a:solidFill>
                <a:srgbClr val="ED8B2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275866" cy="77195"/>
              </a:xfrm>
              <a:prstGeom prst="rect">
                <a:avLst/>
              </a:prstGeom>
            </p:spPr>
            <p:txBody>
              <a:bodyPr lIns="70821" tIns="70821" rIns="70821" bIns="70821" rtlCol="0" anchor="ctr"/>
              <a:lstStyle/>
              <a:p>
                <a:pPr algn="ctr">
                  <a:lnSpc>
                    <a:spcPts val="2034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 rot="1907979">
              <a:off x="6427208" y="9619000"/>
              <a:ext cx="2853343" cy="498847"/>
              <a:chOff x="0" y="0"/>
              <a:chExt cx="278099" cy="4862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78099" cy="48620"/>
              </a:xfrm>
              <a:custGeom>
                <a:avLst/>
                <a:gdLst/>
                <a:ahLst/>
                <a:cxnLst/>
                <a:rect l="l" t="t" r="r" b="b"/>
                <a:pathLst>
                  <a:path w="278099" h="48620">
                    <a:moveTo>
                      <a:pt x="24310" y="0"/>
                    </a:moveTo>
                    <a:lnTo>
                      <a:pt x="253789" y="0"/>
                    </a:lnTo>
                    <a:cubicBezTo>
                      <a:pt x="260237" y="0"/>
                      <a:pt x="266420" y="2561"/>
                      <a:pt x="270979" y="7120"/>
                    </a:cubicBezTo>
                    <a:cubicBezTo>
                      <a:pt x="275538" y="11679"/>
                      <a:pt x="278099" y="17863"/>
                      <a:pt x="278099" y="24310"/>
                    </a:cubicBezTo>
                    <a:lnTo>
                      <a:pt x="278099" y="24310"/>
                    </a:lnTo>
                    <a:cubicBezTo>
                      <a:pt x="278099" y="30757"/>
                      <a:pt x="275538" y="36941"/>
                      <a:pt x="270979" y="41500"/>
                    </a:cubicBezTo>
                    <a:cubicBezTo>
                      <a:pt x="266420" y="46059"/>
                      <a:pt x="260237" y="48620"/>
                      <a:pt x="253789" y="48620"/>
                    </a:cubicBezTo>
                    <a:lnTo>
                      <a:pt x="24310" y="48620"/>
                    </a:lnTo>
                    <a:cubicBezTo>
                      <a:pt x="17863" y="48620"/>
                      <a:pt x="11679" y="46059"/>
                      <a:pt x="7120" y="41500"/>
                    </a:cubicBezTo>
                    <a:cubicBezTo>
                      <a:pt x="2561" y="36941"/>
                      <a:pt x="0" y="30757"/>
                      <a:pt x="0" y="24310"/>
                    </a:cubicBezTo>
                    <a:lnTo>
                      <a:pt x="0" y="24310"/>
                    </a:lnTo>
                    <a:cubicBezTo>
                      <a:pt x="0" y="17863"/>
                      <a:pt x="2561" y="11679"/>
                      <a:pt x="7120" y="7120"/>
                    </a:cubicBezTo>
                    <a:cubicBezTo>
                      <a:pt x="11679" y="2561"/>
                      <a:pt x="17863" y="0"/>
                      <a:pt x="24310" y="0"/>
                    </a:cubicBezTo>
                    <a:close/>
                  </a:path>
                </a:pathLst>
              </a:custGeom>
              <a:solidFill>
                <a:srgbClr val="7BADB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28575"/>
                <a:ext cx="278099" cy="77195"/>
              </a:xfrm>
              <a:prstGeom prst="rect">
                <a:avLst/>
              </a:prstGeom>
            </p:spPr>
            <p:txBody>
              <a:bodyPr lIns="70821" tIns="70821" rIns="70821" bIns="70821" rtlCol="0" anchor="ctr"/>
              <a:lstStyle/>
              <a:p>
                <a:pPr algn="ctr">
                  <a:lnSpc>
                    <a:spcPts val="2034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 rot="1035667">
              <a:off x="7109504" y="7984003"/>
              <a:ext cx="2918761" cy="498847"/>
              <a:chOff x="0" y="0"/>
              <a:chExt cx="284475" cy="4862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84475" cy="48620"/>
              </a:xfrm>
              <a:custGeom>
                <a:avLst/>
                <a:gdLst/>
                <a:ahLst/>
                <a:cxnLst/>
                <a:rect l="l" t="t" r="r" b="b"/>
                <a:pathLst>
                  <a:path w="284475" h="48620">
                    <a:moveTo>
                      <a:pt x="24310" y="0"/>
                    </a:moveTo>
                    <a:lnTo>
                      <a:pt x="260165" y="0"/>
                    </a:lnTo>
                    <a:cubicBezTo>
                      <a:pt x="266613" y="0"/>
                      <a:pt x="272796" y="2561"/>
                      <a:pt x="277355" y="7120"/>
                    </a:cubicBezTo>
                    <a:cubicBezTo>
                      <a:pt x="281914" y="11679"/>
                      <a:pt x="284475" y="17863"/>
                      <a:pt x="284475" y="24310"/>
                    </a:cubicBezTo>
                    <a:lnTo>
                      <a:pt x="284475" y="24310"/>
                    </a:lnTo>
                    <a:cubicBezTo>
                      <a:pt x="284475" y="30757"/>
                      <a:pt x="281914" y="36941"/>
                      <a:pt x="277355" y="41500"/>
                    </a:cubicBezTo>
                    <a:cubicBezTo>
                      <a:pt x="272796" y="46059"/>
                      <a:pt x="266613" y="48620"/>
                      <a:pt x="260165" y="48620"/>
                    </a:cubicBezTo>
                    <a:lnTo>
                      <a:pt x="24310" y="48620"/>
                    </a:lnTo>
                    <a:cubicBezTo>
                      <a:pt x="17863" y="48620"/>
                      <a:pt x="11679" y="46059"/>
                      <a:pt x="7120" y="41500"/>
                    </a:cubicBezTo>
                    <a:cubicBezTo>
                      <a:pt x="2561" y="36941"/>
                      <a:pt x="0" y="30757"/>
                      <a:pt x="0" y="24310"/>
                    </a:cubicBezTo>
                    <a:lnTo>
                      <a:pt x="0" y="24310"/>
                    </a:lnTo>
                    <a:cubicBezTo>
                      <a:pt x="0" y="17863"/>
                      <a:pt x="2561" y="11679"/>
                      <a:pt x="7120" y="7120"/>
                    </a:cubicBezTo>
                    <a:cubicBezTo>
                      <a:pt x="11679" y="2561"/>
                      <a:pt x="17863" y="0"/>
                      <a:pt x="24310" y="0"/>
                    </a:cubicBezTo>
                    <a:close/>
                  </a:path>
                </a:pathLst>
              </a:custGeom>
              <a:solidFill>
                <a:srgbClr val="F8C57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284475" cy="77195"/>
              </a:xfrm>
              <a:prstGeom prst="rect">
                <a:avLst/>
              </a:prstGeom>
            </p:spPr>
            <p:txBody>
              <a:bodyPr lIns="70821" tIns="70821" rIns="70821" bIns="70821" rtlCol="0" anchor="ctr"/>
              <a:lstStyle/>
              <a:p>
                <a:pPr algn="ctr">
                  <a:lnSpc>
                    <a:spcPts val="2034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 rot="6681784">
              <a:off x="4047446" y="1190235"/>
              <a:ext cx="2512360" cy="498847"/>
              <a:chOff x="0" y="0"/>
              <a:chExt cx="244866" cy="4862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244866" cy="48620"/>
              </a:xfrm>
              <a:custGeom>
                <a:avLst/>
                <a:gdLst/>
                <a:ahLst/>
                <a:cxnLst/>
                <a:rect l="l" t="t" r="r" b="b"/>
                <a:pathLst>
                  <a:path w="244866" h="48620">
                    <a:moveTo>
                      <a:pt x="24310" y="0"/>
                    </a:moveTo>
                    <a:lnTo>
                      <a:pt x="220556" y="0"/>
                    </a:lnTo>
                    <a:cubicBezTo>
                      <a:pt x="227003" y="0"/>
                      <a:pt x="233186" y="2561"/>
                      <a:pt x="237745" y="7120"/>
                    </a:cubicBezTo>
                    <a:cubicBezTo>
                      <a:pt x="242304" y="11679"/>
                      <a:pt x="244866" y="17863"/>
                      <a:pt x="244866" y="24310"/>
                    </a:cubicBezTo>
                    <a:lnTo>
                      <a:pt x="244866" y="24310"/>
                    </a:lnTo>
                    <a:cubicBezTo>
                      <a:pt x="244866" y="30757"/>
                      <a:pt x="242304" y="36941"/>
                      <a:pt x="237745" y="41500"/>
                    </a:cubicBezTo>
                    <a:cubicBezTo>
                      <a:pt x="233186" y="46059"/>
                      <a:pt x="227003" y="48620"/>
                      <a:pt x="220556" y="48620"/>
                    </a:cubicBezTo>
                    <a:lnTo>
                      <a:pt x="24310" y="48620"/>
                    </a:lnTo>
                    <a:cubicBezTo>
                      <a:pt x="17863" y="48620"/>
                      <a:pt x="11679" y="46059"/>
                      <a:pt x="7120" y="41500"/>
                    </a:cubicBezTo>
                    <a:cubicBezTo>
                      <a:pt x="2561" y="36941"/>
                      <a:pt x="0" y="30757"/>
                      <a:pt x="0" y="24310"/>
                    </a:cubicBezTo>
                    <a:lnTo>
                      <a:pt x="0" y="24310"/>
                    </a:lnTo>
                    <a:cubicBezTo>
                      <a:pt x="0" y="17863"/>
                      <a:pt x="2561" y="11679"/>
                      <a:pt x="7120" y="7120"/>
                    </a:cubicBezTo>
                    <a:cubicBezTo>
                      <a:pt x="11679" y="2561"/>
                      <a:pt x="17863" y="0"/>
                      <a:pt x="24310" y="0"/>
                    </a:cubicBezTo>
                    <a:close/>
                  </a:path>
                </a:pathLst>
              </a:custGeom>
              <a:solidFill>
                <a:srgbClr val="FFA087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28575"/>
                <a:ext cx="244866" cy="77195"/>
              </a:xfrm>
              <a:prstGeom prst="rect">
                <a:avLst/>
              </a:prstGeom>
            </p:spPr>
            <p:txBody>
              <a:bodyPr lIns="70821" tIns="70821" rIns="70821" bIns="70821" rtlCol="0" anchor="ctr"/>
              <a:lstStyle/>
              <a:p>
                <a:pPr algn="ctr">
                  <a:lnSpc>
                    <a:spcPts val="2034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 rot="4040162">
              <a:off x="3916459" y="11762628"/>
              <a:ext cx="2796988" cy="498847"/>
              <a:chOff x="0" y="0"/>
              <a:chExt cx="272607" cy="4862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72607" cy="48620"/>
              </a:xfrm>
              <a:custGeom>
                <a:avLst/>
                <a:gdLst/>
                <a:ahLst/>
                <a:cxnLst/>
                <a:rect l="l" t="t" r="r" b="b"/>
                <a:pathLst>
                  <a:path w="272607" h="48620">
                    <a:moveTo>
                      <a:pt x="24310" y="0"/>
                    </a:moveTo>
                    <a:lnTo>
                      <a:pt x="248297" y="0"/>
                    </a:lnTo>
                    <a:cubicBezTo>
                      <a:pt x="254744" y="0"/>
                      <a:pt x="260928" y="2561"/>
                      <a:pt x="265487" y="7120"/>
                    </a:cubicBezTo>
                    <a:cubicBezTo>
                      <a:pt x="270046" y="11679"/>
                      <a:pt x="272607" y="17863"/>
                      <a:pt x="272607" y="24310"/>
                    </a:cubicBezTo>
                    <a:lnTo>
                      <a:pt x="272607" y="24310"/>
                    </a:lnTo>
                    <a:cubicBezTo>
                      <a:pt x="272607" y="30757"/>
                      <a:pt x="270046" y="36941"/>
                      <a:pt x="265487" y="41500"/>
                    </a:cubicBezTo>
                    <a:cubicBezTo>
                      <a:pt x="260928" y="46059"/>
                      <a:pt x="254744" y="48620"/>
                      <a:pt x="248297" y="48620"/>
                    </a:cubicBezTo>
                    <a:lnTo>
                      <a:pt x="24310" y="48620"/>
                    </a:lnTo>
                    <a:cubicBezTo>
                      <a:pt x="17863" y="48620"/>
                      <a:pt x="11679" y="46059"/>
                      <a:pt x="7120" y="41500"/>
                    </a:cubicBezTo>
                    <a:cubicBezTo>
                      <a:pt x="2561" y="36941"/>
                      <a:pt x="0" y="30757"/>
                      <a:pt x="0" y="24310"/>
                    </a:cubicBezTo>
                    <a:lnTo>
                      <a:pt x="0" y="24310"/>
                    </a:lnTo>
                    <a:cubicBezTo>
                      <a:pt x="0" y="17863"/>
                      <a:pt x="2561" y="11679"/>
                      <a:pt x="7120" y="7120"/>
                    </a:cubicBezTo>
                    <a:cubicBezTo>
                      <a:pt x="11679" y="2561"/>
                      <a:pt x="17863" y="0"/>
                      <a:pt x="24310" y="0"/>
                    </a:cubicBezTo>
                    <a:close/>
                  </a:path>
                </a:pathLst>
              </a:custGeom>
              <a:solidFill>
                <a:srgbClr val="FFA087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28575"/>
                <a:ext cx="272607" cy="77195"/>
              </a:xfrm>
              <a:prstGeom prst="rect">
                <a:avLst/>
              </a:prstGeom>
            </p:spPr>
            <p:txBody>
              <a:bodyPr lIns="70821" tIns="70821" rIns="70821" bIns="70821" rtlCol="0" anchor="ctr"/>
              <a:lstStyle/>
              <a:p>
                <a:pPr algn="ctr">
                  <a:lnSpc>
                    <a:spcPts val="2034"/>
                  </a:lnSpc>
                </a:pPr>
                <a:endParaRPr/>
              </a:p>
            </p:txBody>
          </p:sp>
        </p:grpSp>
      </p:grpSp>
      <p:grpSp>
        <p:nvGrpSpPr>
          <p:cNvPr id="40" name="Group 40"/>
          <p:cNvGrpSpPr/>
          <p:nvPr/>
        </p:nvGrpSpPr>
        <p:grpSpPr>
          <a:xfrm>
            <a:off x="6284390" y="6583326"/>
            <a:ext cx="7434470" cy="103224"/>
            <a:chOff x="0" y="0"/>
            <a:chExt cx="1958050" cy="27187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958050" cy="27187"/>
            </a:xfrm>
            <a:custGeom>
              <a:avLst/>
              <a:gdLst/>
              <a:ahLst/>
              <a:cxnLst/>
              <a:rect l="l" t="t" r="r" b="b"/>
              <a:pathLst>
                <a:path w="1958050" h="27187">
                  <a:moveTo>
                    <a:pt x="0" y="0"/>
                  </a:moveTo>
                  <a:lnTo>
                    <a:pt x="1958050" y="0"/>
                  </a:lnTo>
                  <a:lnTo>
                    <a:pt x="1958050" y="27187"/>
                  </a:lnTo>
                  <a:lnTo>
                    <a:pt x="0" y="27187"/>
                  </a:lnTo>
                  <a:close/>
                </a:path>
              </a:pathLst>
            </a:custGeom>
            <a:solidFill>
              <a:srgbClr val="7BADB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28575"/>
              <a:ext cx="1958050" cy="55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4"/>
                </a:lnSpc>
              </a:pPr>
              <a:endParaRPr/>
            </a:p>
          </p:txBody>
        </p:sp>
      </p:grpSp>
      <p:sp>
        <p:nvSpPr>
          <p:cNvPr id="43" name="Freeform 43"/>
          <p:cNvSpPr/>
          <p:nvPr/>
        </p:nvSpPr>
        <p:spPr>
          <a:xfrm>
            <a:off x="14779375" y="63357"/>
            <a:ext cx="3508625" cy="3501993"/>
          </a:xfrm>
          <a:custGeom>
            <a:avLst/>
            <a:gdLst/>
            <a:ahLst/>
            <a:cxnLst/>
            <a:rect l="l" t="t" r="r" b="b"/>
            <a:pathLst>
              <a:path w="3508625" h="3501993">
                <a:moveTo>
                  <a:pt x="0" y="0"/>
                </a:moveTo>
                <a:lnTo>
                  <a:pt x="3508625" y="0"/>
                </a:lnTo>
                <a:lnTo>
                  <a:pt x="3508625" y="3501993"/>
                </a:lnTo>
                <a:lnTo>
                  <a:pt x="0" y="35019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4" name="TextBox 44"/>
          <p:cNvSpPr txBox="1"/>
          <p:nvPr/>
        </p:nvSpPr>
        <p:spPr>
          <a:xfrm>
            <a:off x="4798622" y="2488733"/>
            <a:ext cx="10406006" cy="4094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92"/>
              </a:lnSpc>
            </a:pPr>
            <a:r>
              <a:rPr lang="en-US" sz="13798">
                <a:solidFill>
                  <a:srgbClr val="1E4BE9"/>
                </a:solidFill>
                <a:latin typeface="Blogger"/>
                <a:ea typeface="Blogger"/>
                <a:cs typeface="Blogger"/>
                <a:sym typeface="Blogger"/>
              </a:rPr>
              <a:t>WELCOME TO </a:t>
            </a:r>
          </a:p>
          <a:p>
            <a:pPr algn="ctr">
              <a:lnSpc>
                <a:spcPts val="15592"/>
              </a:lnSpc>
            </a:pPr>
            <a:r>
              <a:rPr lang="en-US" sz="13798">
                <a:solidFill>
                  <a:srgbClr val="1E4BE9"/>
                </a:solidFill>
                <a:latin typeface="Blogger"/>
                <a:ea typeface="Blogger"/>
                <a:cs typeface="Blogger"/>
                <a:sym typeface="Blogger"/>
              </a:rPr>
              <a:t>WARTON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11276" y="6967370"/>
            <a:ext cx="10093352" cy="124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22679"/>
                </a:solidFill>
                <a:latin typeface="Poppins"/>
                <a:ea typeface="Poppins"/>
                <a:cs typeface="Poppins"/>
                <a:sym typeface="Poppins"/>
              </a:rPr>
              <a:t>Prospective Parent Tour</a:t>
            </a:r>
          </a:p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22679"/>
                </a:solidFill>
                <a:latin typeface="Poppins"/>
                <a:ea typeface="Poppins"/>
                <a:cs typeface="Poppins"/>
                <a:sym typeface="Poppins"/>
              </a:rPr>
              <a:t>Reception September 2026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7BEF04A-AC92-0902-5C5D-EF0DAB79F866}"/>
              </a:ext>
            </a:extLst>
          </p:cNvPr>
          <p:cNvSpPr txBox="1"/>
          <p:nvPr/>
        </p:nvSpPr>
        <p:spPr>
          <a:xfrm>
            <a:off x="17373600" y="9258300"/>
            <a:ext cx="83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SF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98751" y="2720079"/>
            <a:ext cx="13690497" cy="6091117"/>
            <a:chOff x="0" y="0"/>
            <a:chExt cx="3605728" cy="16042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05728" cy="1604245"/>
            </a:xfrm>
            <a:custGeom>
              <a:avLst/>
              <a:gdLst/>
              <a:ahLst/>
              <a:cxnLst/>
              <a:rect l="l" t="t" r="r" b="b"/>
              <a:pathLst>
                <a:path w="3605728" h="1604245">
                  <a:moveTo>
                    <a:pt x="11310" y="0"/>
                  </a:moveTo>
                  <a:lnTo>
                    <a:pt x="3594418" y="0"/>
                  </a:lnTo>
                  <a:cubicBezTo>
                    <a:pt x="3597417" y="0"/>
                    <a:pt x="3600294" y="1192"/>
                    <a:pt x="3602415" y="3313"/>
                  </a:cubicBezTo>
                  <a:cubicBezTo>
                    <a:pt x="3604536" y="5434"/>
                    <a:pt x="3605728" y="8310"/>
                    <a:pt x="3605728" y="11310"/>
                  </a:cubicBezTo>
                  <a:lnTo>
                    <a:pt x="3605728" y="1592935"/>
                  </a:lnTo>
                  <a:cubicBezTo>
                    <a:pt x="3605728" y="1599181"/>
                    <a:pt x="3600664" y="1604245"/>
                    <a:pt x="3594418" y="1604245"/>
                  </a:cubicBezTo>
                  <a:lnTo>
                    <a:pt x="11310" y="1604245"/>
                  </a:lnTo>
                  <a:cubicBezTo>
                    <a:pt x="8310" y="1604245"/>
                    <a:pt x="5434" y="1603053"/>
                    <a:pt x="3313" y="1600932"/>
                  </a:cubicBezTo>
                  <a:cubicBezTo>
                    <a:pt x="1192" y="1598811"/>
                    <a:pt x="0" y="1595935"/>
                    <a:pt x="0" y="1592935"/>
                  </a:cubicBezTo>
                  <a:lnTo>
                    <a:pt x="0" y="11310"/>
                  </a:lnTo>
                  <a:cubicBezTo>
                    <a:pt x="0" y="8310"/>
                    <a:pt x="1192" y="5434"/>
                    <a:pt x="3313" y="3313"/>
                  </a:cubicBezTo>
                  <a:cubicBezTo>
                    <a:pt x="5434" y="1192"/>
                    <a:pt x="8310" y="0"/>
                    <a:pt x="11310" y="0"/>
                  </a:cubicBezTo>
                  <a:close/>
                </a:path>
              </a:pathLst>
            </a:custGeom>
            <a:solidFill>
              <a:srgbClr val="CADFD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605728" cy="1632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02021" y="1300267"/>
            <a:ext cx="3756516" cy="3347995"/>
            <a:chOff x="0" y="0"/>
            <a:chExt cx="5008688" cy="44639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08688" cy="4463993"/>
            </a:xfrm>
            <a:custGeom>
              <a:avLst/>
              <a:gdLst/>
              <a:ahLst/>
              <a:cxnLst/>
              <a:rect l="l" t="t" r="r" b="b"/>
              <a:pathLst>
                <a:path w="5008688" h="4463993">
                  <a:moveTo>
                    <a:pt x="0" y="0"/>
                  </a:moveTo>
                  <a:lnTo>
                    <a:pt x="5008688" y="0"/>
                  </a:lnTo>
                  <a:lnTo>
                    <a:pt x="5008688" y="4463993"/>
                  </a:lnTo>
                  <a:lnTo>
                    <a:pt x="0" y="4463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1192332" y="919985"/>
              <a:ext cx="2537165" cy="2537165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B56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34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 rot="369008">
            <a:off x="16349229" y="5204300"/>
            <a:ext cx="1199217" cy="1195038"/>
          </a:xfrm>
          <a:custGeom>
            <a:avLst/>
            <a:gdLst/>
            <a:ahLst/>
            <a:cxnLst/>
            <a:rect l="l" t="t" r="r" b="b"/>
            <a:pathLst>
              <a:path w="1199217" h="1195038">
                <a:moveTo>
                  <a:pt x="0" y="0"/>
                </a:moveTo>
                <a:lnTo>
                  <a:pt x="1199216" y="0"/>
                </a:lnTo>
                <a:lnTo>
                  <a:pt x="1199216" y="1195038"/>
                </a:lnTo>
                <a:lnTo>
                  <a:pt x="0" y="11950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 rot="-582191">
            <a:off x="16079276" y="4111288"/>
            <a:ext cx="807523" cy="804709"/>
          </a:xfrm>
          <a:custGeom>
            <a:avLst/>
            <a:gdLst/>
            <a:ahLst/>
            <a:cxnLst/>
            <a:rect l="l" t="t" r="r" b="b"/>
            <a:pathLst>
              <a:path w="807523" h="804709">
                <a:moveTo>
                  <a:pt x="0" y="0"/>
                </a:moveTo>
                <a:lnTo>
                  <a:pt x="807523" y="0"/>
                </a:lnTo>
                <a:lnTo>
                  <a:pt x="807523" y="804709"/>
                </a:lnTo>
                <a:lnTo>
                  <a:pt x="0" y="8047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 rot="-582191">
            <a:off x="11850287" y="8743530"/>
            <a:ext cx="1033139" cy="1029539"/>
          </a:xfrm>
          <a:custGeom>
            <a:avLst/>
            <a:gdLst/>
            <a:ahLst/>
            <a:cxnLst/>
            <a:rect l="l" t="t" r="r" b="b"/>
            <a:pathLst>
              <a:path w="1033139" h="1029539">
                <a:moveTo>
                  <a:pt x="0" y="0"/>
                </a:moveTo>
                <a:lnTo>
                  <a:pt x="1033140" y="0"/>
                </a:lnTo>
                <a:lnTo>
                  <a:pt x="1033140" y="1029540"/>
                </a:lnTo>
                <a:lnTo>
                  <a:pt x="0" y="10295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4779375" y="63357"/>
            <a:ext cx="3508625" cy="3501993"/>
          </a:xfrm>
          <a:custGeom>
            <a:avLst/>
            <a:gdLst/>
            <a:ahLst/>
            <a:cxnLst/>
            <a:rect l="l" t="t" r="r" b="b"/>
            <a:pathLst>
              <a:path w="3508625" h="3501993">
                <a:moveTo>
                  <a:pt x="0" y="0"/>
                </a:moveTo>
                <a:lnTo>
                  <a:pt x="3508625" y="0"/>
                </a:lnTo>
                <a:lnTo>
                  <a:pt x="3508625" y="3501993"/>
                </a:lnTo>
                <a:lnTo>
                  <a:pt x="0" y="35019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 rot="675563">
            <a:off x="13867954" y="6393596"/>
            <a:ext cx="3869998" cy="3491061"/>
          </a:xfrm>
          <a:custGeom>
            <a:avLst/>
            <a:gdLst/>
            <a:ahLst/>
            <a:cxnLst/>
            <a:rect l="l" t="t" r="r" b="b"/>
            <a:pathLst>
              <a:path w="3869998" h="3491061">
                <a:moveTo>
                  <a:pt x="0" y="0"/>
                </a:moveTo>
                <a:lnTo>
                  <a:pt x="3869998" y="0"/>
                </a:lnTo>
                <a:lnTo>
                  <a:pt x="3869998" y="3491061"/>
                </a:lnTo>
                <a:lnTo>
                  <a:pt x="0" y="34910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5828013" y="2953983"/>
            <a:ext cx="6631974" cy="5623309"/>
          </a:xfrm>
          <a:custGeom>
            <a:avLst/>
            <a:gdLst/>
            <a:ahLst/>
            <a:cxnLst/>
            <a:rect l="l" t="t" r="r" b="b"/>
            <a:pathLst>
              <a:path w="6631974" h="5623309">
                <a:moveTo>
                  <a:pt x="0" y="0"/>
                </a:moveTo>
                <a:lnTo>
                  <a:pt x="6631974" y="0"/>
                </a:lnTo>
                <a:lnTo>
                  <a:pt x="6631974" y="5623309"/>
                </a:lnTo>
                <a:lnTo>
                  <a:pt x="0" y="562330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/>
          <p:cNvSpPr txBox="1"/>
          <p:nvPr/>
        </p:nvSpPr>
        <p:spPr>
          <a:xfrm>
            <a:off x="3698487" y="990600"/>
            <a:ext cx="10891025" cy="179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06"/>
              </a:lnSpc>
            </a:pPr>
            <a:r>
              <a:rPr lang="en-US" sz="11598">
                <a:solidFill>
                  <a:srgbClr val="1E4BE9"/>
                </a:solidFill>
                <a:latin typeface="Blogger"/>
                <a:ea typeface="Blogger"/>
                <a:cs typeface="Blogger"/>
                <a:sym typeface="Blogger"/>
              </a:rPr>
              <a:t>WARTON 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924943-5EE4-AEFD-DE30-2A49E5081C5A}"/>
              </a:ext>
            </a:extLst>
          </p:cNvPr>
          <p:cNvSpPr txBox="1"/>
          <p:nvPr/>
        </p:nvSpPr>
        <p:spPr>
          <a:xfrm>
            <a:off x="17373600" y="9258300"/>
            <a:ext cx="83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RS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88023A-E211-9818-EB87-BE7CBF9FB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FBE44CD-3BB3-F131-5596-537BADE55B71}"/>
              </a:ext>
            </a:extLst>
          </p:cNvPr>
          <p:cNvGrpSpPr/>
          <p:nvPr/>
        </p:nvGrpSpPr>
        <p:grpSpPr>
          <a:xfrm>
            <a:off x="2298751" y="2720079"/>
            <a:ext cx="13690497" cy="6091117"/>
            <a:chOff x="0" y="0"/>
            <a:chExt cx="3605728" cy="160424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3543E88-2CAC-848E-3492-2383D20B6EFE}"/>
                </a:ext>
              </a:extLst>
            </p:cNvPr>
            <p:cNvSpPr/>
            <p:nvPr/>
          </p:nvSpPr>
          <p:spPr>
            <a:xfrm>
              <a:off x="0" y="0"/>
              <a:ext cx="3605728" cy="1604245"/>
            </a:xfrm>
            <a:custGeom>
              <a:avLst/>
              <a:gdLst/>
              <a:ahLst/>
              <a:cxnLst/>
              <a:rect l="l" t="t" r="r" b="b"/>
              <a:pathLst>
                <a:path w="3605728" h="1604245">
                  <a:moveTo>
                    <a:pt x="11310" y="0"/>
                  </a:moveTo>
                  <a:lnTo>
                    <a:pt x="3594418" y="0"/>
                  </a:lnTo>
                  <a:cubicBezTo>
                    <a:pt x="3597417" y="0"/>
                    <a:pt x="3600294" y="1192"/>
                    <a:pt x="3602415" y="3313"/>
                  </a:cubicBezTo>
                  <a:cubicBezTo>
                    <a:pt x="3604536" y="5434"/>
                    <a:pt x="3605728" y="8310"/>
                    <a:pt x="3605728" y="11310"/>
                  </a:cubicBezTo>
                  <a:lnTo>
                    <a:pt x="3605728" y="1592935"/>
                  </a:lnTo>
                  <a:cubicBezTo>
                    <a:pt x="3605728" y="1599181"/>
                    <a:pt x="3600664" y="1604245"/>
                    <a:pt x="3594418" y="1604245"/>
                  </a:cubicBezTo>
                  <a:lnTo>
                    <a:pt x="11310" y="1604245"/>
                  </a:lnTo>
                  <a:cubicBezTo>
                    <a:pt x="8310" y="1604245"/>
                    <a:pt x="5434" y="1603053"/>
                    <a:pt x="3313" y="1600932"/>
                  </a:cubicBezTo>
                  <a:cubicBezTo>
                    <a:pt x="1192" y="1598811"/>
                    <a:pt x="0" y="1595935"/>
                    <a:pt x="0" y="1592935"/>
                  </a:cubicBezTo>
                  <a:lnTo>
                    <a:pt x="0" y="11310"/>
                  </a:lnTo>
                  <a:cubicBezTo>
                    <a:pt x="0" y="8310"/>
                    <a:pt x="1192" y="5434"/>
                    <a:pt x="3313" y="3313"/>
                  </a:cubicBezTo>
                  <a:cubicBezTo>
                    <a:pt x="5434" y="1192"/>
                    <a:pt x="8310" y="0"/>
                    <a:pt x="11310" y="0"/>
                  </a:cubicBezTo>
                  <a:close/>
                </a:path>
              </a:pathLst>
            </a:custGeom>
            <a:solidFill>
              <a:srgbClr val="CADFD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2BCAE1A-B3E1-3D49-4EA5-88E2728B1291}"/>
                </a:ext>
              </a:extLst>
            </p:cNvPr>
            <p:cNvSpPr txBox="1"/>
            <p:nvPr/>
          </p:nvSpPr>
          <p:spPr>
            <a:xfrm>
              <a:off x="0" y="-28575"/>
              <a:ext cx="3605728" cy="1632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4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904515F2-4F6A-D109-F291-6ACC0EF9FFE9}"/>
              </a:ext>
            </a:extLst>
          </p:cNvPr>
          <p:cNvGrpSpPr/>
          <p:nvPr/>
        </p:nvGrpSpPr>
        <p:grpSpPr>
          <a:xfrm>
            <a:off x="302021" y="1300267"/>
            <a:ext cx="3756516" cy="3347995"/>
            <a:chOff x="0" y="0"/>
            <a:chExt cx="5008688" cy="446399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5981CB8-BE8B-A7CB-2265-051B5BCB616B}"/>
                </a:ext>
              </a:extLst>
            </p:cNvPr>
            <p:cNvSpPr/>
            <p:nvPr/>
          </p:nvSpPr>
          <p:spPr>
            <a:xfrm>
              <a:off x="0" y="0"/>
              <a:ext cx="5008688" cy="4463993"/>
            </a:xfrm>
            <a:custGeom>
              <a:avLst/>
              <a:gdLst/>
              <a:ahLst/>
              <a:cxnLst/>
              <a:rect l="l" t="t" r="r" b="b"/>
              <a:pathLst>
                <a:path w="5008688" h="4463993">
                  <a:moveTo>
                    <a:pt x="0" y="0"/>
                  </a:moveTo>
                  <a:lnTo>
                    <a:pt x="5008688" y="0"/>
                  </a:lnTo>
                  <a:lnTo>
                    <a:pt x="5008688" y="4463993"/>
                  </a:lnTo>
                  <a:lnTo>
                    <a:pt x="0" y="4463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62EB4B4D-9C91-A896-957A-55D42158861F}"/>
                </a:ext>
              </a:extLst>
            </p:cNvPr>
            <p:cNvGrpSpPr/>
            <p:nvPr/>
          </p:nvGrpSpPr>
          <p:grpSpPr>
            <a:xfrm>
              <a:off x="1192332" y="919985"/>
              <a:ext cx="2537165" cy="2537165"/>
              <a:chOff x="0" y="0"/>
              <a:chExt cx="812800" cy="81280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DD704466-F51A-3ABC-F567-333A5D6334A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B56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B696F6DB-110E-EA4B-939B-7814169223ED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34"/>
                  </a:lnSpc>
                </a:pPr>
                <a:endParaRPr/>
              </a:p>
            </p:txBody>
          </p:sp>
        </p:grp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F6DDF588-F845-0C19-D07F-91D97A8F4158}"/>
              </a:ext>
            </a:extLst>
          </p:cNvPr>
          <p:cNvSpPr/>
          <p:nvPr/>
        </p:nvSpPr>
        <p:spPr>
          <a:xfrm rot="369008">
            <a:off x="16349229" y="5204300"/>
            <a:ext cx="1199217" cy="1195038"/>
          </a:xfrm>
          <a:custGeom>
            <a:avLst/>
            <a:gdLst/>
            <a:ahLst/>
            <a:cxnLst/>
            <a:rect l="l" t="t" r="r" b="b"/>
            <a:pathLst>
              <a:path w="1199217" h="1195038">
                <a:moveTo>
                  <a:pt x="0" y="0"/>
                </a:moveTo>
                <a:lnTo>
                  <a:pt x="1199216" y="0"/>
                </a:lnTo>
                <a:lnTo>
                  <a:pt x="1199216" y="1195038"/>
                </a:lnTo>
                <a:lnTo>
                  <a:pt x="0" y="11950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BE528BE0-DEBB-B9AD-11EA-ACE22E796536}"/>
              </a:ext>
            </a:extLst>
          </p:cNvPr>
          <p:cNvSpPr/>
          <p:nvPr/>
        </p:nvSpPr>
        <p:spPr>
          <a:xfrm rot="-582191">
            <a:off x="16079276" y="4111288"/>
            <a:ext cx="807523" cy="804709"/>
          </a:xfrm>
          <a:custGeom>
            <a:avLst/>
            <a:gdLst/>
            <a:ahLst/>
            <a:cxnLst/>
            <a:rect l="l" t="t" r="r" b="b"/>
            <a:pathLst>
              <a:path w="807523" h="804709">
                <a:moveTo>
                  <a:pt x="0" y="0"/>
                </a:moveTo>
                <a:lnTo>
                  <a:pt x="807523" y="0"/>
                </a:lnTo>
                <a:lnTo>
                  <a:pt x="807523" y="804709"/>
                </a:lnTo>
                <a:lnTo>
                  <a:pt x="0" y="8047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EA3C8371-42FB-B0AE-8EF8-4D953D947B7E}"/>
              </a:ext>
            </a:extLst>
          </p:cNvPr>
          <p:cNvSpPr/>
          <p:nvPr/>
        </p:nvSpPr>
        <p:spPr>
          <a:xfrm rot="-582191">
            <a:off x="11850287" y="8743530"/>
            <a:ext cx="1033139" cy="1029539"/>
          </a:xfrm>
          <a:custGeom>
            <a:avLst/>
            <a:gdLst/>
            <a:ahLst/>
            <a:cxnLst/>
            <a:rect l="l" t="t" r="r" b="b"/>
            <a:pathLst>
              <a:path w="1033139" h="1029539">
                <a:moveTo>
                  <a:pt x="0" y="0"/>
                </a:moveTo>
                <a:lnTo>
                  <a:pt x="1033140" y="0"/>
                </a:lnTo>
                <a:lnTo>
                  <a:pt x="1033140" y="1029540"/>
                </a:lnTo>
                <a:lnTo>
                  <a:pt x="0" y="10295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B45D3E04-772F-042A-92EA-ED9F1ECDEA0F}"/>
              </a:ext>
            </a:extLst>
          </p:cNvPr>
          <p:cNvSpPr/>
          <p:nvPr/>
        </p:nvSpPr>
        <p:spPr>
          <a:xfrm>
            <a:off x="14779375" y="63357"/>
            <a:ext cx="3508625" cy="3501993"/>
          </a:xfrm>
          <a:custGeom>
            <a:avLst/>
            <a:gdLst/>
            <a:ahLst/>
            <a:cxnLst/>
            <a:rect l="l" t="t" r="r" b="b"/>
            <a:pathLst>
              <a:path w="3508625" h="3501993">
                <a:moveTo>
                  <a:pt x="0" y="0"/>
                </a:moveTo>
                <a:lnTo>
                  <a:pt x="3508625" y="0"/>
                </a:lnTo>
                <a:lnTo>
                  <a:pt x="3508625" y="3501993"/>
                </a:lnTo>
                <a:lnTo>
                  <a:pt x="0" y="35019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09D555B7-E707-B572-E968-484D4D6947EE}"/>
              </a:ext>
            </a:extLst>
          </p:cNvPr>
          <p:cNvSpPr/>
          <p:nvPr/>
        </p:nvSpPr>
        <p:spPr>
          <a:xfrm rot="675563">
            <a:off x="13867954" y="6393596"/>
            <a:ext cx="3869998" cy="3491061"/>
          </a:xfrm>
          <a:custGeom>
            <a:avLst/>
            <a:gdLst/>
            <a:ahLst/>
            <a:cxnLst/>
            <a:rect l="l" t="t" r="r" b="b"/>
            <a:pathLst>
              <a:path w="3869998" h="3491061">
                <a:moveTo>
                  <a:pt x="0" y="0"/>
                </a:moveTo>
                <a:lnTo>
                  <a:pt x="3869998" y="0"/>
                </a:lnTo>
                <a:lnTo>
                  <a:pt x="3869998" y="3491061"/>
                </a:lnTo>
                <a:lnTo>
                  <a:pt x="0" y="34910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C59B9B07-5784-6FB7-3454-967F06379FAE}"/>
              </a:ext>
            </a:extLst>
          </p:cNvPr>
          <p:cNvSpPr txBox="1"/>
          <p:nvPr/>
        </p:nvSpPr>
        <p:spPr>
          <a:xfrm>
            <a:off x="3698487" y="990600"/>
            <a:ext cx="10891025" cy="1529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06"/>
              </a:lnSpc>
            </a:pPr>
            <a:r>
              <a:rPr lang="en-US" sz="8800" dirty="0">
                <a:solidFill>
                  <a:srgbClr val="1E4BE9"/>
                </a:solidFill>
                <a:latin typeface="Blogger"/>
                <a:ea typeface="Blogger"/>
                <a:cs typeface="Blogger"/>
                <a:sym typeface="Blogger"/>
              </a:rPr>
              <a:t>DIVERSITY &amp;INCLUSION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6283C3-F61F-808E-2E3C-DBA2A4C607CE}"/>
              </a:ext>
            </a:extLst>
          </p:cNvPr>
          <p:cNvSpPr txBox="1"/>
          <p:nvPr/>
        </p:nvSpPr>
        <p:spPr>
          <a:xfrm>
            <a:off x="4572000" y="2720079"/>
            <a:ext cx="9069587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3300" dirty="0">
                <a:solidFill>
                  <a:srgbClr val="6E3420"/>
                </a:solidFill>
                <a:latin typeface="Poppins"/>
                <a:cs typeface="Poppins"/>
              </a:rPr>
              <a:t>-Global Curriculum </a:t>
            </a:r>
          </a:p>
          <a:p>
            <a:endParaRPr lang="en-GB" sz="3300" dirty="0">
              <a:solidFill>
                <a:srgbClr val="6E3420"/>
              </a:solidFill>
              <a:latin typeface="Poppins"/>
              <a:cs typeface="Poppins"/>
            </a:endParaRPr>
          </a:p>
          <a:p>
            <a:r>
              <a:rPr lang="en-GB" sz="3300" dirty="0">
                <a:solidFill>
                  <a:srgbClr val="6E3420"/>
                </a:solidFill>
                <a:latin typeface="Poppins"/>
                <a:cs typeface="Poppins"/>
              </a:rPr>
              <a:t>-Trips and Visits e.g. to the Mosque, Gurdwara and Baptist Church</a:t>
            </a:r>
          </a:p>
          <a:p>
            <a:endParaRPr lang="en-GB" sz="3300" dirty="0">
              <a:solidFill>
                <a:srgbClr val="6E3420"/>
              </a:solidFill>
              <a:latin typeface="Poppins"/>
              <a:cs typeface="Poppins"/>
            </a:endParaRPr>
          </a:p>
          <a:p>
            <a:r>
              <a:rPr lang="en-GB" sz="3300" dirty="0">
                <a:solidFill>
                  <a:srgbClr val="6E3420"/>
                </a:solidFill>
                <a:latin typeface="Poppins"/>
                <a:cs typeface="Poppins"/>
              </a:rPr>
              <a:t>-Visitors to school such as ‘Stories of Home’ and link to </a:t>
            </a:r>
            <a:r>
              <a:rPr lang="en-GB" sz="3300" dirty="0" err="1">
                <a:solidFill>
                  <a:srgbClr val="6E3420"/>
                </a:solidFill>
                <a:latin typeface="Poppins"/>
                <a:cs typeface="Poppins"/>
              </a:rPr>
              <a:t>Kimilili</a:t>
            </a:r>
            <a:endParaRPr lang="en-GB" sz="3300" dirty="0">
              <a:solidFill>
                <a:srgbClr val="6E3420"/>
              </a:solidFill>
              <a:latin typeface="Poppins"/>
              <a:cs typeface="Poppins"/>
            </a:endParaRPr>
          </a:p>
          <a:p>
            <a:endParaRPr lang="en-GB" sz="3300" dirty="0">
              <a:solidFill>
                <a:srgbClr val="6E3420"/>
              </a:solidFill>
              <a:latin typeface="Poppins"/>
              <a:cs typeface="Poppins"/>
            </a:endParaRPr>
          </a:p>
          <a:p>
            <a:r>
              <a:rPr lang="en-GB" sz="3300" dirty="0">
                <a:solidFill>
                  <a:srgbClr val="6E3420"/>
                </a:solidFill>
                <a:latin typeface="Poppins"/>
                <a:cs typeface="Poppins"/>
              </a:rPr>
              <a:t>-City visits including trips into Birmingham</a:t>
            </a:r>
          </a:p>
          <a:p>
            <a:endParaRPr lang="en-GB" sz="3300" dirty="0">
              <a:solidFill>
                <a:srgbClr val="6E3420"/>
              </a:solidFill>
              <a:latin typeface="Poppins"/>
              <a:cs typeface="Poppins"/>
            </a:endParaRPr>
          </a:p>
          <a:p>
            <a:r>
              <a:rPr lang="en-GB" sz="3300" dirty="0">
                <a:solidFill>
                  <a:srgbClr val="6E3420"/>
                </a:solidFill>
                <a:latin typeface="Poppins"/>
                <a:cs typeface="Poppins"/>
              </a:rPr>
              <a:t>-Book challenge </a:t>
            </a:r>
            <a:r>
              <a:rPr lang="en-GB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EB770D-657A-4EC4-748D-0EBFD237D6D4}"/>
              </a:ext>
            </a:extLst>
          </p:cNvPr>
          <p:cNvSpPr txBox="1"/>
          <p:nvPr/>
        </p:nvSpPr>
        <p:spPr>
          <a:xfrm>
            <a:off x="17373600" y="9258300"/>
            <a:ext cx="83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105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98751" y="2720079"/>
            <a:ext cx="13690497" cy="7132692"/>
            <a:chOff x="0" y="0"/>
            <a:chExt cx="3605728" cy="18785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05728" cy="1878569"/>
            </a:xfrm>
            <a:custGeom>
              <a:avLst/>
              <a:gdLst/>
              <a:ahLst/>
              <a:cxnLst/>
              <a:rect l="l" t="t" r="r" b="b"/>
              <a:pathLst>
                <a:path w="3605728" h="1878569">
                  <a:moveTo>
                    <a:pt x="11310" y="0"/>
                  </a:moveTo>
                  <a:lnTo>
                    <a:pt x="3594418" y="0"/>
                  </a:lnTo>
                  <a:cubicBezTo>
                    <a:pt x="3597417" y="0"/>
                    <a:pt x="3600294" y="1192"/>
                    <a:pt x="3602415" y="3313"/>
                  </a:cubicBezTo>
                  <a:cubicBezTo>
                    <a:pt x="3604536" y="5434"/>
                    <a:pt x="3605728" y="8310"/>
                    <a:pt x="3605728" y="11310"/>
                  </a:cubicBezTo>
                  <a:lnTo>
                    <a:pt x="3605728" y="1867259"/>
                  </a:lnTo>
                  <a:cubicBezTo>
                    <a:pt x="3605728" y="1870259"/>
                    <a:pt x="3604536" y="1873135"/>
                    <a:pt x="3602415" y="1875256"/>
                  </a:cubicBezTo>
                  <a:cubicBezTo>
                    <a:pt x="3600294" y="1877377"/>
                    <a:pt x="3597417" y="1878569"/>
                    <a:pt x="3594418" y="1878569"/>
                  </a:cubicBezTo>
                  <a:lnTo>
                    <a:pt x="11310" y="1878569"/>
                  </a:lnTo>
                  <a:cubicBezTo>
                    <a:pt x="8310" y="1878569"/>
                    <a:pt x="5434" y="1877377"/>
                    <a:pt x="3313" y="1875256"/>
                  </a:cubicBezTo>
                  <a:cubicBezTo>
                    <a:pt x="1192" y="1873135"/>
                    <a:pt x="0" y="1870259"/>
                    <a:pt x="0" y="1867259"/>
                  </a:cubicBezTo>
                  <a:lnTo>
                    <a:pt x="0" y="11310"/>
                  </a:lnTo>
                  <a:cubicBezTo>
                    <a:pt x="0" y="8310"/>
                    <a:pt x="1192" y="5434"/>
                    <a:pt x="3313" y="3313"/>
                  </a:cubicBezTo>
                  <a:cubicBezTo>
                    <a:pt x="5434" y="1192"/>
                    <a:pt x="8310" y="0"/>
                    <a:pt x="11310" y="0"/>
                  </a:cubicBezTo>
                  <a:close/>
                </a:path>
              </a:pathLst>
            </a:custGeom>
            <a:solidFill>
              <a:srgbClr val="CADFD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605728" cy="19071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02021" y="1300267"/>
            <a:ext cx="3756516" cy="3347995"/>
            <a:chOff x="0" y="0"/>
            <a:chExt cx="5008688" cy="44639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08688" cy="4463993"/>
            </a:xfrm>
            <a:custGeom>
              <a:avLst/>
              <a:gdLst/>
              <a:ahLst/>
              <a:cxnLst/>
              <a:rect l="l" t="t" r="r" b="b"/>
              <a:pathLst>
                <a:path w="5008688" h="4463993">
                  <a:moveTo>
                    <a:pt x="0" y="0"/>
                  </a:moveTo>
                  <a:lnTo>
                    <a:pt x="5008688" y="0"/>
                  </a:lnTo>
                  <a:lnTo>
                    <a:pt x="5008688" y="4463993"/>
                  </a:lnTo>
                  <a:lnTo>
                    <a:pt x="0" y="4463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1192332" y="919985"/>
              <a:ext cx="2537165" cy="2537165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B56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34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 rot="369008">
            <a:off x="16349229" y="5204300"/>
            <a:ext cx="1199217" cy="1195038"/>
          </a:xfrm>
          <a:custGeom>
            <a:avLst/>
            <a:gdLst/>
            <a:ahLst/>
            <a:cxnLst/>
            <a:rect l="l" t="t" r="r" b="b"/>
            <a:pathLst>
              <a:path w="1199217" h="1195038">
                <a:moveTo>
                  <a:pt x="0" y="0"/>
                </a:moveTo>
                <a:lnTo>
                  <a:pt x="1199216" y="0"/>
                </a:lnTo>
                <a:lnTo>
                  <a:pt x="1199216" y="1195038"/>
                </a:lnTo>
                <a:lnTo>
                  <a:pt x="0" y="11950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 rot="-582191">
            <a:off x="16079276" y="4111288"/>
            <a:ext cx="807523" cy="804709"/>
          </a:xfrm>
          <a:custGeom>
            <a:avLst/>
            <a:gdLst/>
            <a:ahLst/>
            <a:cxnLst/>
            <a:rect l="l" t="t" r="r" b="b"/>
            <a:pathLst>
              <a:path w="807523" h="804709">
                <a:moveTo>
                  <a:pt x="0" y="0"/>
                </a:moveTo>
                <a:lnTo>
                  <a:pt x="807523" y="0"/>
                </a:lnTo>
                <a:lnTo>
                  <a:pt x="807523" y="804709"/>
                </a:lnTo>
                <a:lnTo>
                  <a:pt x="0" y="8047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 rot="-582191">
            <a:off x="11850287" y="8743530"/>
            <a:ext cx="1033139" cy="1029539"/>
          </a:xfrm>
          <a:custGeom>
            <a:avLst/>
            <a:gdLst/>
            <a:ahLst/>
            <a:cxnLst/>
            <a:rect l="l" t="t" r="r" b="b"/>
            <a:pathLst>
              <a:path w="1033139" h="1029539">
                <a:moveTo>
                  <a:pt x="0" y="0"/>
                </a:moveTo>
                <a:lnTo>
                  <a:pt x="1033140" y="0"/>
                </a:lnTo>
                <a:lnTo>
                  <a:pt x="1033140" y="1029540"/>
                </a:lnTo>
                <a:lnTo>
                  <a:pt x="0" y="10295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4779375" y="63357"/>
            <a:ext cx="3508625" cy="3501993"/>
          </a:xfrm>
          <a:custGeom>
            <a:avLst/>
            <a:gdLst/>
            <a:ahLst/>
            <a:cxnLst/>
            <a:rect l="l" t="t" r="r" b="b"/>
            <a:pathLst>
              <a:path w="3508625" h="3501993">
                <a:moveTo>
                  <a:pt x="0" y="0"/>
                </a:moveTo>
                <a:lnTo>
                  <a:pt x="3508625" y="0"/>
                </a:lnTo>
                <a:lnTo>
                  <a:pt x="3508625" y="3501993"/>
                </a:lnTo>
                <a:lnTo>
                  <a:pt x="0" y="35019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 rot="675563">
            <a:off x="13867954" y="6393596"/>
            <a:ext cx="3869998" cy="3491061"/>
          </a:xfrm>
          <a:custGeom>
            <a:avLst/>
            <a:gdLst/>
            <a:ahLst/>
            <a:cxnLst/>
            <a:rect l="l" t="t" r="r" b="b"/>
            <a:pathLst>
              <a:path w="3869998" h="3491061">
                <a:moveTo>
                  <a:pt x="0" y="0"/>
                </a:moveTo>
                <a:lnTo>
                  <a:pt x="3869998" y="0"/>
                </a:lnTo>
                <a:lnTo>
                  <a:pt x="3869998" y="3491061"/>
                </a:lnTo>
                <a:lnTo>
                  <a:pt x="0" y="34910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3698487" y="990600"/>
            <a:ext cx="10891025" cy="179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06"/>
              </a:lnSpc>
            </a:pPr>
            <a:r>
              <a:rPr lang="en-US" sz="11598">
                <a:solidFill>
                  <a:srgbClr val="1E4BE9"/>
                </a:solidFill>
                <a:latin typeface="Blogger"/>
                <a:ea typeface="Blogger"/>
                <a:cs typeface="Blogger"/>
                <a:sym typeface="Blogger"/>
              </a:rPr>
              <a:t>TRANSITION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058537" y="2560565"/>
            <a:ext cx="9800138" cy="7616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2"/>
              </a:lnSpc>
            </a:pPr>
            <a:r>
              <a:rPr lang="en-US" sz="3200" dirty="0">
                <a:solidFill>
                  <a:srgbClr val="1E4BE9"/>
                </a:solidFill>
                <a:latin typeface="Poppins"/>
                <a:ea typeface="Poppins"/>
                <a:cs typeface="Poppins"/>
                <a:sym typeface="Poppins"/>
              </a:rPr>
              <a:t>-When children transition from our nursery their  new teacher will go to nursery regularly to get to know the children and share stories and activities. </a:t>
            </a:r>
          </a:p>
          <a:p>
            <a:pPr algn="ctr">
              <a:lnSpc>
                <a:spcPts val="5952"/>
              </a:lnSpc>
            </a:pPr>
            <a:endParaRPr lang="en-US" sz="3200" dirty="0">
              <a:solidFill>
                <a:srgbClr val="1E4BE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5952"/>
              </a:lnSpc>
            </a:pPr>
            <a:r>
              <a:rPr lang="en-US" sz="3200" dirty="0">
                <a:solidFill>
                  <a:srgbClr val="1E4BE9"/>
                </a:solidFill>
                <a:latin typeface="Poppins"/>
                <a:ea typeface="Poppins"/>
                <a:cs typeface="Poppins"/>
                <a:sym typeface="Poppins"/>
              </a:rPr>
              <a:t>-All children are invited to come in to school for our ‘Moving Up Day’. This is 9-11.30 in July (8</a:t>
            </a:r>
            <a:r>
              <a:rPr lang="en-US" sz="3200" baseline="30000" dirty="0">
                <a:solidFill>
                  <a:srgbClr val="1E4BE9"/>
                </a:solidFill>
                <a:latin typeface="Poppins"/>
                <a:ea typeface="Poppins"/>
                <a:cs typeface="Poppins"/>
                <a:sym typeface="Poppins"/>
              </a:rPr>
              <a:t>th</a:t>
            </a:r>
            <a:r>
              <a:rPr lang="en-US" sz="3200" dirty="0">
                <a:solidFill>
                  <a:srgbClr val="1E4BE9"/>
                </a:solidFill>
                <a:latin typeface="Poppins"/>
                <a:ea typeface="Poppins"/>
                <a:cs typeface="Poppins"/>
                <a:sym typeface="Poppins"/>
              </a:rPr>
              <a:t> July) and will be a time to see their new teacher and their new classroom!</a:t>
            </a:r>
          </a:p>
          <a:p>
            <a:pPr algn="ctr">
              <a:lnSpc>
                <a:spcPts val="5952"/>
              </a:lnSpc>
              <a:spcBef>
                <a:spcPct val="0"/>
              </a:spcBef>
            </a:pPr>
            <a:endParaRPr lang="en-US" sz="3200" dirty="0">
              <a:solidFill>
                <a:srgbClr val="1E4BE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C44D51-F85B-688B-499D-10EC7C66AD78}"/>
              </a:ext>
            </a:extLst>
          </p:cNvPr>
          <p:cNvSpPr txBox="1"/>
          <p:nvPr/>
        </p:nvSpPr>
        <p:spPr>
          <a:xfrm>
            <a:off x="17373600" y="9258300"/>
            <a:ext cx="83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RS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98751" y="2720079"/>
            <a:ext cx="13690497" cy="7132692"/>
            <a:chOff x="0" y="0"/>
            <a:chExt cx="3605728" cy="18785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05728" cy="1878569"/>
            </a:xfrm>
            <a:custGeom>
              <a:avLst/>
              <a:gdLst/>
              <a:ahLst/>
              <a:cxnLst/>
              <a:rect l="l" t="t" r="r" b="b"/>
              <a:pathLst>
                <a:path w="3605728" h="1878569">
                  <a:moveTo>
                    <a:pt x="11310" y="0"/>
                  </a:moveTo>
                  <a:lnTo>
                    <a:pt x="3594418" y="0"/>
                  </a:lnTo>
                  <a:cubicBezTo>
                    <a:pt x="3597417" y="0"/>
                    <a:pt x="3600294" y="1192"/>
                    <a:pt x="3602415" y="3313"/>
                  </a:cubicBezTo>
                  <a:cubicBezTo>
                    <a:pt x="3604536" y="5434"/>
                    <a:pt x="3605728" y="8310"/>
                    <a:pt x="3605728" y="11310"/>
                  </a:cubicBezTo>
                  <a:lnTo>
                    <a:pt x="3605728" y="1867259"/>
                  </a:lnTo>
                  <a:cubicBezTo>
                    <a:pt x="3605728" y="1870259"/>
                    <a:pt x="3604536" y="1873135"/>
                    <a:pt x="3602415" y="1875256"/>
                  </a:cubicBezTo>
                  <a:cubicBezTo>
                    <a:pt x="3600294" y="1877377"/>
                    <a:pt x="3597417" y="1878569"/>
                    <a:pt x="3594418" y="1878569"/>
                  </a:cubicBezTo>
                  <a:lnTo>
                    <a:pt x="11310" y="1878569"/>
                  </a:lnTo>
                  <a:cubicBezTo>
                    <a:pt x="8310" y="1878569"/>
                    <a:pt x="5434" y="1877377"/>
                    <a:pt x="3313" y="1875256"/>
                  </a:cubicBezTo>
                  <a:cubicBezTo>
                    <a:pt x="1192" y="1873135"/>
                    <a:pt x="0" y="1870259"/>
                    <a:pt x="0" y="1867259"/>
                  </a:cubicBezTo>
                  <a:lnTo>
                    <a:pt x="0" y="11310"/>
                  </a:lnTo>
                  <a:cubicBezTo>
                    <a:pt x="0" y="8310"/>
                    <a:pt x="1192" y="5434"/>
                    <a:pt x="3313" y="3313"/>
                  </a:cubicBezTo>
                  <a:cubicBezTo>
                    <a:pt x="5434" y="1192"/>
                    <a:pt x="8310" y="0"/>
                    <a:pt x="11310" y="0"/>
                  </a:cubicBezTo>
                  <a:close/>
                </a:path>
              </a:pathLst>
            </a:custGeom>
            <a:solidFill>
              <a:srgbClr val="CADFD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605728" cy="19071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31320" y="27649"/>
            <a:ext cx="3756516" cy="3347995"/>
            <a:chOff x="0" y="0"/>
            <a:chExt cx="5008688" cy="44639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08688" cy="4463993"/>
            </a:xfrm>
            <a:custGeom>
              <a:avLst/>
              <a:gdLst/>
              <a:ahLst/>
              <a:cxnLst/>
              <a:rect l="l" t="t" r="r" b="b"/>
              <a:pathLst>
                <a:path w="5008688" h="4463993">
                  <a:moveTo>
                    <a:pt x="0" y="0"/>
                  </a:moveTo>
                  <a:lnTo>
                    <a:pt x="5008688" y="0"/>
                  </a:lnTo>
                  <a:lnTo>
                    <a:pt x="5008688" y="4463993"/>
                  </a:lnTo>
                  <a:lnTo>
                    <a:pt x="0" y="4463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1192332" y="919985"/>
              <a:ext cx="2537165" cy="2537165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B56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34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 rot="369008">
            <a:off x="16349229" y="5204300"/>
            <a:ext cx="1199217" cy="1195038"/>
          </a:xfrm>
          <a:custGeom>
            <a:avLst/>
            <a:gdLst/>
            <a:ahLst/>
            <a:cxnLst/>
            <a:rect l="l" t="t" r="r" b="b"/>
            <a:pathLst>
              <a:path w="1199217" h="1195038">
                <a:moveTo>
                  <a:pt x="0" y="0"/>
                </a:moveTo>
                <a:lnTo>
                  <a:pt x="1199216" y="0"/>
                </a:lnTo>
                <a:lnTo>
                  <a:pt x="1199216" y="1195038"/>
                </a:lnTo>
                <a:lnTo>
                  <a:pt x="0" y="11950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 rot="-582191">
            <a:off x="16079276" y="4111288"/>
            <a:ext cx="807523" cy="804709"/>
          </a:xfrm>
          <a:custGeom>
            <a:avLst/>
            <a:gdLst/>
            <a:ahLst/>
            <a:cxnLst/>
            <a:rect l="l" t="t" r="r" b="b"/>
            <a:pathLst>
              <a:path w="807523" h="804709">
                <a:moveTo>
                  <a:pt x="0" y="0"/>
                </a:moveTo>
                <a:lnTo>
                  <a:pt x="807523" y="0"/>
                </a:lnTo>
                <a:lnTo>
                  <a:pt x="807523" y="804709"/>
                </a:lnTo>
                <a:lnTo>
                  <a:pt x="0" y="8047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 rot="-582191">
            <a:off x="11850287" y="8743530"/>
            <a:ext cx="1033139" cy="1029539"/>
          </a:xfrm>
          <a:custGeom>
            <a:avLst/>
            <a:gdLst/>
            <a:ahLst/>
            <a:cxnLst/>
            <a:rect l="l" t="t" r="r" b="b"/>
            <a:pathLst>
              <a:path w="1033139" h="1029539">
                <a:moveTo>
                  <a:pt x="0" y="0"/>
                </a:moveTo>
                <a:lnTo>
                  <a:pt x="1033140" y="0"/>
                </a:lnTo>
                <a:lnTo>
                  <a:pt x="1033140" y="1029540"/>
                </a:lnTo>
                <a:lnTo>
                  <a:pt x="0" y="10295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4779375" y="63357"/>
            <a:ext cx="3508625" cy="3501993"/>
          </a:xfrm>
          <a:custGeom>
            <a:avLst/>
            <a:gdLst/>
            <a:ahLst/>
            <a:cxnLst/>
            <a:rect l="l" t="t" r="r" b="b"/>
            <a:pathLst>
              <a:path w="3508625" h="3501993">
                <a:moveTo>
                  <a:pt x="0" y="0"/>
                </a:moveTo>
                <a:lnTo>
                  <a:pt x="3508625" y="0"/>
                </a:lnTo>
                <a:lnTo>
                  <a:pt x="3508625" y="3501993"/>
                </a:lnTo>
                <a:lnTo>
                  <a:pt x="0" y="35019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 rot="675563">
            <a:off x="13867954" y="6393596"/>
            <a:ext cx="3869998" cy="3491061"/>
          </a:xfrm>
          <a:custGeom>
            <a:avLst/>
            <a:gdLst/>
            <a:ahLst/>
            <a:cxnLst/>
            <a:rect l="l" t="t" r="r" b="b"/>
            <a:pathLst>
              <a:path w="3869998" h="3491061">
                <a:moveTo>
                  <a:pt x="0" y="0"/>
                </a:moveTo>
                <a:lnTo>
                  <a:pt x="3869998" y="0"/>
                </a:lnTo>
                <a:lnTo>
                  <a:pt x="3869998" y="3491061"/>
                </a:lnTo>
                <a:lnTo>
                  <a:pt x="0" y="34910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3698487" y="1009650"/>
            <a:ext cx="10891025" cy="1172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7599">
                <a:solidFill>
                  <a:srgbClr val="1E4BE9"/>
                </a:solidFill>
                <a:latin typeface="Blogger"/>
                <a:ea typeface="Blogger"/>
                <a:cs typeface="Blogger"/>
                <a:sym typeface="Blogger"/>
              </a:rPr>
              <a:t>INDUCTION- FOR PARENTS!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98751" y="2560565"/>
            <a:ext cx="13115346" cy="6847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2"/>
              </a:lnSpc>
            </a:pPr>
            <a:r>
              <a:rPr lang="en-US" sz="3200" dirty="0">
                <a:solidFill>
                  <a:srgbClr val="1E4BE9"/>
                </a:solidFill>
                <a:latin typeface="Poppins"/>
                <a:ea typeface="Poppins"/>
                <a:cs typeface="Poppins"/>
                <a:sym typeface="Poppins"/>
              </a:rPr>
              <a:t>Welcome letters following offer day – April / May 2026</a:t>
            </a:r>
          </a:p>
          <a:p>
            <a:pPr algn="ctr">
              <a:lnSpc>
                <a:spcPts val="5952"/>
              </a:lnSpc>
            </a:pPr>
            <a:endParaRPr lang="en-US" sz="3200" dirty="0">
              <a:solidFill>
                <a:srgbClr val="1E4BE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5952"/>
              </a:lnSpc>
            </a:pPr>
            <a:r>
              <a:rPr lang="en-US" sz="3200" dirty="0">
                <a:solidFill>
                  <a:srgbClr val="1E4BE9"/>
                </a:solidFill>
                <a:latin typeface="Poppins"/>
                <a:ea typeface="Poppins"/>
                <a:cs typeface="Poppins"/>
                <a:sym typeface="Poppins"/>
              </a:rPr>
              <a:t>Welcome to Reception Meeting - June 2026</a:t>
            </a:r>
          </a:p>
          <a:p>
            <a:pPr algn="ctr">
              <a:lnSpc>
                <a:spcPts val="5952"/>
              </a:lnSpc>
            </a:pPr>
            <a:endParaRPr lang="en-US" sz="3200" dirty="0">
              <a:solidFill>
                <a:srgbClr val="1E4BE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5952"/>
              </a:lnSpc>
            </a:pPr>
            <a:r>
              <a:rPr lang="en-US" sz="3200" dirty="0">
                <a:solidFill>
                  <a:srgbClr val="1E4BE9"/>
                </a:solidFill>
                <a:latin typeface="Poppins"/>
                <a:ea typeface="Poppins"/>
                <a:cs typeface="Poppins"/>
                <a:sym typeface="Poppins"/>
              </a:rPr>
              <a:t>Home Visits - July 2026</a:t>
            </a:r>
          </a:p>
          <a:p>
            <a:pPr algn="ctr">
              <a:lnSpc>
                <a:spcPts val="5952"/>
              </a:lnSpc>
            </a:pPr>
            <a:endParaRPr lang="en-US" sz="3200" dirty="0">
              <a:solidFill>
                <a:srgbClr val="1E4BE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5952"/>
              </a:lnSpc>
            </a:pPr>
            <a:r>
              <a:rPr lang="en-US" sz="3200" dirty="0">
                <a:solidFill>
                  <a:srgbClr val="1E4BE9"/>
                </a:solidFill>
                <a:latin typeface="Poppins"/>
                <a:ea typeface="Poppins"/>
                <a:cs typeface="Poppins"/>
                <a:sym typeface="Poppins"/>
              </a:rPr>
              <a:t>Phonics Meeting - September 2026</a:t>
            </a:r>
          </a:p>
          <a:p>
            <a:pPr algn="ctr">
              <a:lnSpc>
                <a:spcPts val="5952"/>
              </a:lnSpc>
            </a:pPr>
            <a:endParaRPr lang="en-US" sz="3200" dirty="0">
              <a:solidFill>
                <a:srgbClr val="1E4BE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5952"/>
              </a:lnSpc>
            </a:pPr>
            <a:r>
              <a:rPr lang="en-US" sz="3200" dirty="0">
                <a:solidFill>
                  <a:srgbClr val="1E4BE9"/>
                </a:solidFill>
                <a:latin typeface="Poppins"/>
                <a:ea typeface="Poppins"/>
                <a:cs typeface="Poppins"/>
                <a:sym typeface="Poppins"/>
              </a:rPr>
              <a:t>Church Visit - September 2026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983BB5-9E5A-CFE8-87DB-F6B144F70D68}"/>
              </a:ext>
            </a:extLst>
          </p:cNvPr>
          <p:cNvSpPr txBox="1"/>
          <p:nvPr/>
        </p:nvSpPr>
        <p:spPr>
          <a:xfrm>
            <a:off x="17373600" y="9258300"/>
            <a:ext cx="83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RS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98751" y="2720079"/>
            <a:ext cx="13690497" cy="7132692"/>
            <a:chOff x="0" y="0"/>
            <a:chExt cx="3605728" cy="18785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05728" cy="1878569"/>
            </a:xfrm>
            <a:custGeom>
              <a:avLst/>
              <a:gdLst/>
              <a:ahLst/>
              <a:cxnLst/>
              <a:rect l="l" t="t" r="r" b="b"/>
              <a:pathLst>
                <a:path w="3605728" h="1878569">
                  <a:moveTo>
                    <a:pt x="11310" y="0"/>
                  </a:moveTo>
                  <a:lnTo>
                    <a:pt x="3594418" y="0"/>
                  </a:lnTo>
                  <a:cubicBezTo>
                    <a:pt x="3597417" y="0"/>
                    <a:pt x="3600294" y="1192"/>
                    <a:pt x="3602415" y="3313"/>
                  </a:cubicBezTo>
                  <a:cubicBezTo>
                    <a:pt x="3604536" y="5434"/>
                    <a:pt x="3605728" y="8310"/>
                    <a:pt x="3605728" y="11310"/>
                  </a:cubicBezTo>
                  <a:lnTo>
                    <a:pt x="3605728" y="1867259"/>
                  </a:lnTo>
                  <a:cubicBezTo>
                    <a:pt x="3605728" y="1870259"/>
                    <a:pt x="3604536" y="1873135"/>
                    <a:pt x="3602415" y="1875256"/>
                  </a:cubicBezTo>
                  <a:cubicBezTo>
                    <a:pt x="3600294" y="1877377"/>
                    <a:pt x="3597417" y="1878569"/>
                    <a:pt x="3594418" y="1878569"/>
                  </a:cubicBezTo>
                  <a:lnTo>
                    <a:pt x="11310" y="1878569"/>
                  </a:lnTo>
                  <a:cubicBezTo>
                    <a:pt x="8310" y="1878569"/>
                    <a:pt x="5434" y="1877377"/>
                    <a:pt x="3313" y="1875256"/>
                  </a:cubicBezTo>
                  <a:cubicBezTo>
                    <a:pt x="1192" y="1873135"/>
                    <a:pt x="0" y="1870259"/>
                    <a:pt x="0" y="1867259"/>
                  </a:cubicBezTo>
                  <a:lnTo>
                    <a:pt x="0" y="11310"/>
                  </a:lnTo>
                  <a:cubicBezTo>
                    <a:pt x="0" y="8310"/>
                    <a:pt x="1192" y="5434"/>
                    <a:pt x="3313" y="3313"/>
                  </a:cubicBezTo>
                  <a:cubicBezTo>
                    <a:pt x="5434" y="1192"/>
                    <a:pt x="8310" y="0"/>
                    <a:pt x="11310" y="0"/>
                  </a:cubicBezTo>
                  <a:close/>
                </a:path>
              </a:pathLst>
            </a:custGeom>
            <a:solidFill>
              <a:srgbClr val="CADFD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605728" cy="19071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31320" y="27649"/>
            <a:ext cx="3756516" cy="3347995"/>
            <a:chOff x="0" y="0"/>
            <a:chExt cx="5008688" cy="44639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08688" cy="4463993"/>
            </a:xfrm>
            <a:custGeom>
              <a:avLst/>
              <a:gdLst/>
              <a:ahLst/>
              <a:cxnLst/>
              <a:rect l="l" t="t" r="r" b="b"/>
              <a:pathLst>
                <a:path w="5008688" h="4463993">
                  <a:moveTo>
                    <a:pt x="0" y="0"/>
                  </a:moveTo>
                  <a:lnTo>
                    <a:pt x="5008688" y="0"/>
                  </a:lnTo>
                  <a:lnTo>
                    <a:pt x="5008688" y="4463993"/>
                  </a:lnTo>
                  <a:lnTo>
                    <a:pt x="0" y="4463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1192332" y="919985"/>
              <a:ext cx="2537165" cy="2537165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B56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34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 rot="369008">
            <a:off x="16349229" y="5204300"/>
            <a:ext cx="1199217" cy="1195038"/>
          </a:xfrm>
          <a:custGeom>
            <a:avLst/>
            <a:gdLst/>
            <a:ahLst/>
            <a:cxnLst/>
            <a:rect l="l" t="t" r="r" b="b"/>
            <a:pathLst>
              <a:path w="1199217" h="1195038">
                <a:moveTo>
                  <a:pt x="0" y="0"/>
                </a:moveTo>
                <a:lnTo>
                  <a:pt x="1199216" y="0"/>
                </a:lnTo>
                <a:lnTo>
                  <a:pt x="1199216" y="1195038"/>
                </a:lnTo>
                <a:lnTo>
                  <a:pt x="0" y="11950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 rot="-582191">
            <a:off x="16079276" y="4111288"/>
            <a:ext cx="807523" cy="804709"/>
          </a:xfrm>
          <a:custGeom>
            <a:avLst/>
            <a:gdLst/>
            <a:ahLst/>
            <a:cxnLst/>
            <a:rect l="l" t="t" r="r" b="b"/>
            <a:pathLst>
              <a:path w="807523" h="804709">
                <a:moveTo>
                  <a:pt x="0" y="0"/>
                </a:moveTo>
                <a:lnTo>
                  <a:pt x="807523" y="0"/>
                </a:lnTo>
                <a:lnTo>
                  <a:pt x="807523" y="804709"/>
                </a:lnTo>
                <a:lnTo>
                  <a:pt x="0" y="8047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 rot="-582191">
            <a:off x="11850287" y="8743530"/>
            <a:ext cx="1033139" cy="1029539"/>
          </a:xfrm>
          <a:custGeom>
            <a:avLst/>
            <a:gdLst/>
            <a:ahLst/>
            <a:cxnLst/>
            <a:rect l="l" t="t" r="r" b="b"/>
            <a:pathLst>
              <a:path w="1033139" h="1029539">
                <a:moveTo>
                  <a:pt x="0" y="0"/>
                </a:moveTo>
                <a:lnTo>
                  <a:pt x="1033140" y="0"/>
                </a:lnTo>
                <a:lnTo>
                  <a:pt x="1033140" y="1029540"/>
                </a:lnTo>
                <a:lnTo>
                  <a:pt x="0" y="10295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4779375" y="63357"/>
            <a:ext cx="3508625" cy="3501993"/>
          </a:xfrm>
          <a:custGeom>
            <a:avLst/>
            <a:gdLst/>
            <a:ahLst/>
            <a:cxnLst/>
            <a:rect l="l" t="t" r="r" b="b"/>
            <a:pathLst>
              <a:path w="3508625" h="3501993">
                <a:moveTo>
                  <a:pt x="0" y="0"/>
                </a:moveTo>
                <a:lnTo>
                  <a:pt x="3508625" y="0"/>
                </a:lnTo>
                <a:lnTo>
                  <a:pt x="3508625" y="3501993"/>
                </a:lnTo>
                <a:lnTo>
                  <a:pt x="0" y="35019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 rot="675563">
            <a:off x="13867954" y="6393596"/>
            <a:ext cx="3869998" cy="3491061"/>
          </a:xfrm>
          <a:custGeom>
            <a:avLst/>
            <a:gdLst/>
            <a:ahLst/>
            <a:cxnLst/>
            <a:rect l="l" t="t" r="r" b="b"/>
            <a:pathLst>
              <a:path w="3869998" h="3491061">
                <a:moveTo>
                  <a:pt x="0" y="0"/>
                </a:moveTo>
                <a:lnTo>
                  <a:pt x="3869998" y="0"/>
                </a:lnTo>
                <a:lnTo>
                  <a:pt x="3869998" y="3491061"/>
                </a:lnTo>
                <a:lnTo>
                  <a:pt x="0" y="34910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3698487" y="1000125"/>
            <a:ext cx="11385932" cy="1242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39"/>
              </a:lnSpc>
            </a:pPr>
            <a:r>
              <a:rPr lang="en-US" sz="7999">
                <a:solidFill>
                  <a:srgbClr val="1E4BE9"/>
                </a:solidFill>
                <a:latin typeface="Blogger"/>
                <a:ea typeface="Blogger"/>
                <a:cs typeface="Blogger"/>
                <a:sym typeface="Blogger"/>
              </a:rPr>
              <a:t>INDUCTION (FOR CHILDREN)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98751" y="2560565"/>
            <a:ext cx="13115346" cy="6078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2"/>
              </a:lnSpc>
            </a:pPr>
            <a:r>
              <a:rPr lang="en-US" sz="3200" dirty="0">
                <a:solidFill>
                  <a:srgbClr val="1E4BE9"/>
                </a:solidFill>
                <a:latin typeface="Poppins"/>
                <a:ea typeface="Poppins"/>
                <a:cs typeface="Poppins"/>
                <a:sym typeface="Poppins"/>
              </a:rPr>
              <a:t>-We always have a short, staggered start for pupils to support their induction</a:t>
            </a:r>
          </a:p>
          <a:p>
            <a:pPr algn="ctr">
              <a:lnSpc>
                <a:spcPts val="5952"/>
              </a:lnSpc>
            </a:pPr>
            <a:endParaRPr lang="en-US" sz="3200" dirty="0">
              <a:solidFill>
                <a:srgbClr val="1E4BE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5952"/>
              </a:lnSpc>
            </a:pPr>
            <a:r>
              <a:rPr lang="en-US" sz="3200" dirty="0">
                <a:solidFill>
                  <a:srgbClr val="1E4BE9"/>
                </a:solidFill>
                <a:latin typeface="Poppins"/>
                <a:ea typeface="Poppins"/>
                <a:cs typeface="Poppins"/>
                <a:sym typeface="Poppins"/>
              </a:rPr>
              <a:t>Wednesday 2nd September - Group 1: 9-11 / Group 2: 1-3</a:t>
            </a:r>
          </a:p>
          <a:p>
            <a:pPr algn="ctr">
              <a:lnSpc>
                <a:spcPts val="5952"/>
              </a:lnSpc>
            </a:pPr>
            <a:endParaRPr lang="en-US" sz="3200" dirty="0">
              <a:solidFill>
                <a:srgbClr val="1E4BE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5952"/>
              </a:lnSpc>
            </a:pPr>
            <a:r>
              <a:rPr lang="en-US" sz="3200" dirty="0">
                <a:solidFill>
                  <a:srgbClr val="1E4BE9"/>
                </a:solidFill>
                <a:latin typeface="Poppins"/>
                <a:ea typeface="Poppins"/>
                <a:cs typeface="Poppins"/>
                <a:sym typeface="Poppins"/>
              </a:rPr>
              <a:t>Thursday 3rd September - All pupils from 8.40-1pm</a:t>
            </a:r>
          </a:p>
          <a:p>
            <a:pPr algn="ctr">
              <a:lnSpc>
                <a:spcPts val="5952"/>
              </a:lnSpc>
            </a:pPr>
            <a:endParaRPr lang="en-US" sz="3200" dirty="0">
              <a:solidFill>
                <a:srgbClr val="1E4BE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5952"/>
              </a:lnSpc>
              <a:spcBef>
                <a:spcPct val="0"/>
              </a:spcBef>
            </a:pPr>
            <a:r>
              <a:rPr lang="en-US" sz="3200" dirty="0">
                <a:solidFill>
                  <a:srgbClr val="1E4BE9"/>
                </a:solidFill>
                <a:latin typeface="Poppins"/>
                <a:ea typeface="Poppins"/>
                <a:cs typeface="Poppins"/>
                <a:sym typeface="Poppins"/>
              </a:rPr>
              <a:t>Friday 4th September - All pupils 8.40-3.15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1BB830-F990-8F38-9EAA-0F941FA93B6B}"/>
              </a:ext>
            </a:extLst>
          </p:cNvPr>
          <p:cNvSpPr txBox="1"/>
          <p:nvPr/>
        </p:nvSpPr>
        <p:spPr>
          <a:xfrm>
            <a:off x="17373600" y="9258300"/>
            <a:ext cx="83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RS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01223" y="1515208"/>
            <a:ext cx="13485554" cy="7256585"/>
            <a:chOff x="0" y="0"/>
            <a:chExt cx="4596384" cy="24733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96383" cy="2473317"/>
            </a:xfrm>
            <a:custGeom>
              <a:avLst/>
              <a:gdLst/>
              <a:ahLst/>
              <a:cxnLst/>
              <a:rect l="l" t="t" r="r" b="b"/>
              <a:pathLst>
                <a:path w="4596383" h="2473317">
                  <a:moveTo>
                    <a:pt x="11482" y="0"/>
                  </a:moveTo>
                  <a:lnTo>
                    <a:pt x="4584902" y="0"/>
                  </a:lnTo>
                  <a:cubicBezTo>
                    <a:pt x="4591243" y="0"/>
                    <a:pt x="4596383" y="5141"/>
                    <a:pt x="4596383" y="11482"/>
                  </a:cubicBezTo>
                  <a:lnTo>
                    <a:pt x="4596383" y="2461835"/>
                  </a:lnTo>
                  <a:cubicBezTo>
                    <a:pt x="4596383" y="2468176"/>
                    <a:pt x="4591243" y="2473317"/>
                    <a:pt x="4584902" y="2473317"/>
                  </a:cubicBezTo>
                  <a:lnTo>
                    <a:pt x="11482" y="2473317"/>
                  </a:lnTo>
                  <a:cubicBezTo>
                    <a:pt x="5141" y="2473317"/>
                    <a:pt x="0" y="2468176"/>
                    <a:pt x="0" y="2461835"/>
                  </a:cubicBezTo>
                  <a:lnTo>
                    <a:pt x="0" y="11482"/>
                  </a:lnTo>
                  <a:cubicBezTo>
                    <a:pt x="0" y="5141"/>
                    <a:pt x="5141" y="0"/>
                    <a:pt x="11482" y="0"/>
                  </a:cubicBezTo>
                  <a:close/>
                </a:path>
              </a:pathLst>
            </a:custGeom>
            <a:solidFill>
              <a:srgbClr val="CADFD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96384" cy="2511417"/>
            </a:xfrm>
            <a:prstGeom prst="rect">
              <a:avLst/>
            </a:prstGeom>
          </p:spPr>
          <p:txBody>
            <a:bodyPr lIns="51955" tIns="51955" rIns="51955" bIns="51955" rtlCol="0" anchor="ctr"/>
            <a:lstStyle/>
            <a:p>
              <a:pPr algn="ctr">
                <a:lnSpc>
                  <a:spcPts val="1457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148000" y="3989218"/>
            <a:ext cx="11992000" cy="1474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2" lvl="1" indent="-323851" algn="l">
              <a:lnSpc>
                <a:spcPts val="3840"/>
              </a:lnSpc>
              <a:buFont typeface="Arial"/>
              <a:buChar char="•"/>
            </a:pPr>
            <a:r>
              <a:rPr lang="en-US" sz="3000">
                <a:solidFill>
                  <a:srgbClr val="174247"/>
                </a:solidFill>
                <a:latin typeface="Poppins"/>
                <a:ea typeface="Poppins"/>
                <a:cs typeface="Poppins"/>
                <a:sym typeface="Poppins"/>
              </a:rPr>
              <a:t>Every Reception child has a year 6 buddy who helps them at playtimes, through collective worship and in activities across the year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92617" y="2062001"/>
            <a:ext cx="12102765" cy="1505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60"/>
              </a:lnSpc>
            </a:pPr>
            <a:r>
              <a:rPr lang="en-US" sz="9699">
                <a:solidFill>
                  <a:srgbClr val="174247"/>
                </a:solidFill>
                <a:latin typeface="Blogger"/>
                <a:ea typeface="Blogger"/>
                <a:cs typeface="Blogger"/>
                <a:sym typeface="Blogger"/>
              </a:rPr>
              <a:t>BUDDIES</a:t>
            </a:r>
          </a:p>
        </p:txBody>
      </p:sp>
      <p:sp>
        <p:nvSpPr>
          <p:cNvPr id="7" name="Freeform 7"/>
          <p:cNvSpPr/>
          <p:nvPr/>
        </p:nvSpPr>
        <p:spPr>
          <a:xfrm>
            <a:off x="1451702" y="862476"/>
            <a:ext cx="1899042" cy="3757097"/>
          </a:xfrm>
          <a:custGeom>
            <a:avLst/>
            <a:gdLst/>
            <a:ahLst/>
            <a:cxnLst/>
            <a:rect l="l" t="t" r="r" b="b"/>
            <a:pathLst>
              <a:path w="1899042" h="3757097">
                <a:moveTo>
                  <a:pt x="0" y="0"/>
                </a:moveTo>
                <a:lnTo>
                  <a:pt x="1899042" y="0"/>
                </a:lnTo>
                <a:lnTo>
                  <a:pt x="1899042" y="3757097"/>
                </a:lnTo>
                <a:lnTo>
                  <a:pt x="0" y="3757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5140000" y="1028700"/>
            <a:ext cx="1277774" cy="2031143"/>
          </a:xfrm>
          <a:custGeom>
            <a:avLst/>
            <a:gdLst/>
            <a:ahLst/>
            <a:cxnLst/>
            <a:rect l="l" t="t" r="r" b="b"/>
            <a:pathLst>
              <a:path w="1277774" h="2031143">
                <a:moveTo>
                  <a:pt x="0" y="0"/>
                </a:moveTo>
                <a:lnTo>
                  <a:pt x="1277774" y="0"/>
                </a:lnTo>
                <a:lnTo>
                  <a:pt x="1277774" y="2031143"/>
                </a:lnTo>
                <a:lnTo>
                  <a:pt x="0" y="20311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1632754">
            <a:off x="15707587" y="7229381"/>
            <a:ext cx="413181" cy="2582384"/>
          </a:xfrm>
          <a:custGeom>
            <a:avLst/>
            <a:gdLst/>
            <a:ahLst/>
            <a:cxnLst/>
            <a:rect l="l" t="t" r="r" b="b"/>
            <a:pathLst>
              <a:path w="413181" h="2582384">
                <a:moveTo>
                  <a:pt x="0" y="0"/>
                </a:moveTo>
                <a:lnTo>
                  <a:pt x="413181" y="0"/>
                </a:lnTo>
                <a:lnTo>
                  <a:pt x="413181" y="2582383"/>
                </a:lnTo>
                <a:lnTo>
                  <a:pt x="0" y="25823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rot="-582191">
            <a:off x="1277617" y="1223570"/>
            <a:ext cx="807523" cy="804709"/>
          </a:xfrm>
          <a:custGeom>
            <a:avLst/>
            <a:gdLst/>
            <a:ahLst/>
            <a:cxnLst/>
            <a:rect l="l" t="t" r="r" b="b"/>
            <a:pathLst>
              <a:path w="807523" h="804709">
                <a:moveTo>
                  <a:pt x="0" y="0"/>
                </a:moveTo>
                <a:lnTo>
                  <a:pt x="807523" y="0"/>
                </a:lnTo>
                <a:lnTo>
                  <a:pt x="807523" y="804710"/>
                </a:lnTo>
                <a:lnTo>
                  <a:pt x="0" y="8047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 rot="-582191">
            <a:off x="1545681" y="4957532"/>
            <a:ext cx="1223280" cy="1219018"/>
          </a:xfrm>
          <a:custGeom>
            <a:avLst/>
            <a:gdLst/>
            <a:ahLst/>
            <a:cxnLst/>
            <a:rect l="l" t="t" r="r" b="b"/>
            <a:pathLst>
              <a:path w="1223280" h="1219018">
                <a:moveTo>
                  <a:pt x="0" y="0"/>
                </a:moveTo>
                <a:lnTo>
                  <a:pt x="1223280" y="0"/>
                </a:lnTo>
                <a:lnTo>
                  <a:pt x="1223280" y="1219018"/>
                </a:lnTo>
                <a:lnTo>
                  <a:pt x="0" y="12190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 rot="702746">
            <a:off x="14643103" y="6749067"/>
            <a:ext cx="2542149" cy="2785224"/>
          </a:xfrm>
          <a:custGeom>
            <a:avLst/>
            <a:gdLst/>
            <a:ahLst/>
            <a:cxnLst/>
            <a:rect l="l" t="t" r="r" b="b"/>
            <a:pathLst>
              <a:path w="2542149" h="2785224">
                <a:moveTo>
                  <a:pt x="0" y="0"/>
                </a:moveTo>
                <a:lnTo>
                  <a:pt x="2542149" y="0"/>
                </a:lnTo>
                <a:lnTo>
                  <a:pt x="2542149" y="2785223"/>
                </a:lnTo>
                <a:lnTo>
                  <a:pt x="0" y="278522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6902915" y="5143500"/>
            <a:ext cx="4482170" cy="4638727"/>
          </a:xfrm>
          <a:custGeom>
            <a:avLst/>
            <a:gdLst/>
            <a:ahLst/>
            <a:cxnLst/>
            <a:rect l="l" t="t" r="r" b="b"/>
            <a:pathLst>
              <a:path w="4482170" h="4638727">
                <a:moveTo>
                  <a:pt x="0" y="0"/>
                </a:moveTo>
                <a:lnTo>
                  <a:pt x="4482170" y="0"/>
                </a:lnTo>
                <a:lnTo>
                  <a:pt x="4482170" y="4638727"/>
                </a:lnTo>
                <a:lnTo>
                  <a:pt x="0" y="463872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8378C9-C6C6-2B11-AE0E-066E0AC8E6A0}"/>
              </a:ext>
            </a:extLst>
          </p:cNvPr>
          <p:cNvSpPr txBox="1"/>
          <p:nvPr/>
        </p:nvSpPr>
        <p:spPr>
          <a:xfrm>
            <a:off x="17373600" y="9258300"/>
            <a:ext cx="83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RS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7672" y="3193034"/>
            <a:ext cx="4819147" cy="6861339"/>
            <a:chOff x="0" y="0"/>
            <a:chExt cx="1269240" cy="18071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69240" cy="1807102"/>
            </a:xfrm>
            <a:custGeom>
              <a:avLst/>
              <a:gdLst/>
              <a:ahLst/>
              <a:cxnLst/>
              <a:rect l="l" t="t" r="r" b="b"/>
              <a:pathLst>
                <a:path w="1269240" h="1807102">
                  <a:moveTo>
                    <a:pt x="32130" y="0"/>
                  </a:moveTo>
                  <a:lnTo>
                    <a:pt x="1237111" y="0"/>
                  </a:lnTo>
                  <a:cubicBezTo>
                    <a:pt x="1254855" y="0"/>
                    <a:pt x="1269240" y="14385"/>
                    <a:pt x="1269240" y="32130"/>
                  </a:cubicBezTo>
                  <a:lnTo>
                    <a:pt x="1269240" y="1774972"/>
                  </a:lnTo>
                  <a:cubicBezTo>
                    <a:pt x="1269240" y="1792717"/>
                    <a:pt x="1254855" y="1807102"/>
                    <a:pt x="1237111" y="1807102"/>
                  </a:cubicBezTo>
                  <a:lnTo>
                    <a:pt x="32130" y="1807102"/>
                  </a:lnTo>
                  <a:cubicBezTo>
                    <a:pt x="14385" y="1807102"/>
                    <a:pt x="0" y="1792717"/>
                    <a:pt x="0" y="1774972"/>
                  </a:cubicBezTo>
                  <a:lnTo>
                    <a:pt x="0" y="32130"/>
                  </a:lnTo>
                  <a:cubicBezTo>
                    <a:pt x="0" y="14385"/>
                    <a:pt x="14385" y="0"/>
                    <a:pt x="32130" y="0"/>
                  </a:cubicBezTo>
                  <a:close/>
                </a:path>
              </a:pathLst>
            </a:custGeom>
            <a:solidFill>
              <a:srgbClr val="F8DAC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269240" cy="1835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75793" y="3193034"/>
            <a:ext cx="4962905" cy="901882"/>
            <a:chOff x="0" y="0"/>
            <a:chExt cx="1307102" cy="2375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07102" cy="237533"/>
            </a:xfrm>
            <a:custGeom>
              <a:avLst/>
              <a:gdLst/>
              <a:ahLst/>
              <a:cxnLst/>
              <a:rect l="l" t="t" r="r" b="b"/>
              <a:pathLst>
                <a:path w="1307102" h="237533">
                  <a:moveTo>
                    <a:pt x="23399" y="0"/>
                  </a:moveTo>
                  <a:lnTo>
                    <a:pt x="1283703" y="0"/>
                  </a:lnTo>
                  <a:cubicBezTo>
                    <a:pt x="1296626" y="0"/>
                    <a:pt x="1307102" y="10476"/>
                    <a:pt x="1307102" y="23399"/>
                  </a:cubicBezTo>
                  <a:lnTo>
                    <a:pt x="1307102" y="214133"/>
                  </a:lnTo>
                  <a:cubicBezTo>
                    <a:pt x="1307102" y="220339"/>
                    <a:pt x="1304637" y="226291"/>
                    <a:pt x="1300249" y="230679"/>
                  </a:cubicBezTo>
                  <a:cubicBezTo>
                    <a:pt x="1295861" y="235067"/>
                    <a:pt x="1289909" y="237533"/>
                    <a:pt x="1283703" y="237533"/>
                  </a:cubicBezTo>
                  <a:lnTo>
                    <a:pt x="23399" y="237533"/>
                  </a:lnTo>
                  <a:cubicBezTo>
                    <a:pt x="10476" y="237533"/>
                    <a:pt x="0" y="227056"/>
                    <a:pt x="0" y="214133"/>
                  </a:cubicBezTo>
                  <a:lnTo>
                    <a:pt x="0" y="23399"/>
                  </a:lnTo>
                  <a:cubicBezTo>
                    <a:pt x="0" y="10476"/>
                    <a:pt x="10476" y="0"/>
                    <a:pt x="23399" y="0"/>
                  </a:cubicBezTo>
                  <a:close/>
                </a:path>
              </a:pathLst>
            </a:custGeom>
            <a:solidFill>
              <a:srgbClr val="E94B5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07102" cy="266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26771" y="3293137"/>
            <a:ext cx="4460948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FAF4EA"/>
                </a:solidFill>
                <a:latin typeface="Poppins"/>
                <a:ea typeface="Poppins"/>
                <a:cs typeface="Poppins"/>
                <a:sym typeface="Poppins"/>
              </a:rPr>
              <a:t>Sports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13934" y="1218826"/>
            <a:ext cx="13060132" cy="1626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64"/>
              </a:lnSpc>
            </a:pPr>
            <a:r>
              <a:rPr lang="en-US" sz="10499">
                <a:solidFill>
                  <a:srgbClr val="105CA6"/>
                </a:solidFill>
                <a:latin typeface="Blogger"/>
                <a:ea typeface="Blogger"/>
                <a:cs typeface="Blogger"/>
                <a:sym typeface="Blogger"/>
              </a:rPr>
              <a:t>EXTRA CURRICULAR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75524" y="4294941"/>
            <a:ext cx="4163442" cy="566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Last year we took part in 18 competitions with other schools. </a:t>
            </a:r>
          </a:p>
          <a:p>
            <a:pPr algn="ctr">
              <a:lnSpc>
                <a:spcPts val="4060"/>
              </a:lnSpc>
            </a:pPr>
            <a:endParaRPr lang="en-US" sz="2900">
              <a:solidFill>
                <a:srgbClr val="6E342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This ranged from athletics to football, netball to gymnastics. </a:t>
            </a:r>
          </a:p>
          <a:p>
            <a:pPr algn="ctr">
              <a:lnSpc>
                <a:spcPts val="4060"/>
              </a:lnSpc>
            </a:pPr>
            <a:endParaRPr lang="en-US" sz="2900">
              <a:solidFill>
                <a:srgbClr val="6E342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In the big county end of year event we came 3rd !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734427" y="3193034"/>
            <a:ext cx="4819147" cy="6861339"/>
            <a:chOff x="0" y="0"/>
            <a:chExt cx="1269240" cy="180710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69240" cy="1807102"/>
            </a:xfrm>
            <a:custGeom>
              <a:avLst/>
              <a:gdLst/>
              <a:ahLst/>
              <a:cxnLst/>
              <a:rect l="l" t="t" r="r" b="b"/>
              <a:pathLst>
                <a:path w="1269240" h="1807102">
                  <a:moveTo>
                    <a:pt x="32130" y="0"/>
                  </a:moveTo>
                  <a:lnTo>
                    <a:pt x="1237111" y="0"/>
                  </a:lnTo>
                  <a:cubicBezTo>
                    <a:pt x="1254855" y="0"/>
                    <a:pt x="1269240" y="14385"/>
                    <a:pt x="1269240" y="32130"/>
                  </a:cubicBezTo>
                  <a:lnTo>
                    <a:pt x="1269240" y="1774972"/>
                  </a:lnTo>
                  <a:cubicBezTo>
                    <a:pt x="1269240" y="1792717"/>
                    <a:pt x="1254855" y="1807102"/>
                    <a:pt x="1237111" y="1807102"/>
                  </a:cubicBezTo>
                  <a:lnTo>
                    <a:pt x="32130" y="1807102"/>
                  </a:lnTo>
                  <a:cubicBezTo>
                    <a:pt x="14385" y="1807102"/>
                    <a:pt x="0" y="1792717"/>
                    <a:pt x="0" y="1774972"/>
                  </a:cubicBezTo>
                  <a:lnTo>
                    <a:pt x="0" y="32130"/>
                  </a:lnTo>
                  <a:cubicBezTo>
                    <a:pt x="0" y="14385"/>
                    <a:pt x="14385" y="0"/>
                    <a:pt x="32130" y="0"/>
                  </a:cubicBezTo>
                  <a:close/>
                </a:path>
              </a:pathLst>
            </a:custGeom>
            <a:solidFill>
              <a:srgbClr val="CADFD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269240" cy="1835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4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662548" y="3193034"/>
            <a:ext cx="4962905" cy="901882"/>
            <a:chOff x="0" y="0"/>
            <a:chExt cx="1307102" cy="23753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07102" cy="237533"/>
            </a:xfrm>
            <a:custGeom>
              <a:avLst/>
              <a:gdLst/>
              <a:ahLst/>
              <a:cxnLst/>
              <a:rect l="l" t="t" r="r" b="b"/>
              <a:pathLst>
                <a:path w="1307102" h="237533">
                  <a:moveTo>
                    <a:pt x="23399" y="0"/>
                  </a:moveTo>
                  <a:lnTo>
                    <a:pt x="1283703" y="0"/>
                  </a:lnTo>
                  <a:cubicBezTo>
                    <a:pt x="1296626" y="0"/>
                    <a:pt x="1307102" y="10476"/>
                    <a:pt x="1307102" y="23399"/>
                  </a:cubicBezTo>
                  <a:lnTo>
                    <a:pt x="1307102" y="214133"/>
                  </a:lnTo>
                  <a:cubicBezTo>
                    <a:pt x="1307102" y="220339"/>
                    <a:pt x="1304637" y="226291"/>
                    <a:pt x="1300249" y="230679"/>
                  </a:cubicBezTo>
                  <a:cubicBezTo>
                    <a:pt x="1295861" y="235067"/>
                    <a:pt x="1289909" y="237533"/>
                    <a:pt x="1283703" y="237533"/>
                  </a:cubicBezTo>
                  <a:lnTo>
                    <a:pt x="23399" y="237533"/>
                  </a:lnTo>
                  <a:cubicBezTo>
                    <a:pt x="10476" y="237533"/>
                    <a:pt x="0" y="227056"/>
                    <a:pt x="0" y="214133"/>
                  </a:cubicBezTo>
                  <a:lnTo>
                    <a:pt x="0" y="23399"/>
                  </a:lnTo>
                  <a:cubicBezTo>
                    <a:pt x="0" y="10476"/>
                    <a:pt x="10476" y="0"/>
                    <a:pt x="23399" y="0"/>
                  </a:cubicBezTo>
                  <a:close/>
                </a:path>
              </a:pathLst>
            </a:custGeom>
            <a:solidFill>
              <a:srgbClr val="568A8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307102" cy="266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4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913526" y="3293137"/>
            <a:ext cx="4460948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FAF4EA"/>
                </a:solidFill>
                <a:latin typeface="Poppins"/>
                <a:ea typeface="Poppins"/>
                <a:cs typeface="Poppins"/>
                <a:sym typeface="Poppins"/>
              </a:rPr>
              <a:t>Trips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062279" y="4294941"/>
            <a:ext cx="4163442" cy="5146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174247"/>
                </a:solidFill>
                <a:latin typeface="Poppins"/>
                <a:ea typeface="Poppins"/>
                <a:cs typeface="Poppins"/>
                <a:sym typeface="Poppins"/>
              </a:rPr>
              <a:t>Annual theatre trip</a:t>
            </a:r>
          </a:p>
          <a:p>
            <a:pPr algn="ctr">
              <a:lnSpc>
                <a:spcPts val="4060"/>
              </a:lnSpc>
            </a:pPr>
            <a:endParaRPr lang="en-US" sz="2900">
              <a:solidFill>
                <a:srgbClr val="1742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174247"/>
                </a:solidFill>
                <a:latin typeface="Poppins"/>
                <a:ea typeface="Poppins"/>
                <a:cs typeface="Poppins"/>
                <a:sym typeface="Poppins"/>
              </a:rPr>
              <a:t>At least one other trip each year</a:t>
            </a:r>
          </a:p>
          <a:p>
            <a:pPr algn="ctr">
              <a:lnSpc>
                <a:spcPts val="4060"/>
              </a:lnSpc>
            </a:pPr>
            <a:endParaRPr lang="en-US" sz="2900">
              <a:solidFill>
                <a:srgbClr val="1742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174247"/>
                </a:solidFill>
                <a:latin typeface="Poppins"/>
                <a:ea typeface="Poppins"/>
                <a:cs typeface="Poppins"/>
                <a:sym typeface="Poppins"/>
              </a:rPr>
              <a:t>Local visits in addition</a:t>
            </a:r>
          </a:p>
          <a:p>
            <a:pPr algn="ctr">
              <a:lnSpc>
                <a:spcPts val="4060"/>
              </a:lnSpc>
            </a:pPr>
            <a:endParaRPr lang="en-US" sz="2900">
              <a:solidFill>
                <a:srgbClr val="1742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174247"/>
                </a:solidFill>
                <a:latin typeface="Poppins"/>
                <a:ea typeface="Poppins"/>
                <a:cs typeface="Poppins"/>
                <a:sym typeface="Poppins"/>
              </a:rPr>
              <a:t>Visitors to school</a:t>
            </a:r>
          </a:p>
          <a:p>
            <a:pPr algn="ctr">
              <a:lnSpc>
                <a:spcPts val="4060"/>
              </a:lnSpc>
            </a:pPr>
            <a:endParaRPr lang="en-US" sz="2900">
              <a:solidFill>
                <a:srgbClr val="1742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174247"/>
                </a:solidFill>
                <a:latin typeface="Poppins"/>
                <a:ea typeface="Poppins"/>
                <a:cs typeface="Poppins"/>
                <a:sym typeface="Poppins"/>
              </a:rPr>
              <a:t>Camp in Year 6!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2021181" y="3193034"/>
            <a:ext cx="4819147" cy="6861339"/>
            <a:chOff x="0" y="0"/>
            <a:chExt cx="1269240" cy="180710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69240" cy="1807102"/>
            </a:xfrm>
            <a:custGeom>
              <a:avLst/>
              <a:gdLst/>
              <a:ahLst/>
              <a:cxnLst/>
              <a:rect l="l" t="t" r="r" b="b"/>
              <a:pathLst>
                <a:path w="1269240" h="1807102">
                  <a:moveTo>
                    <a:pt x="32130" y="0"/>
                  </a:moveTo>
                  <a:lnTo>
                    <a:pt x="1237111" y="0"/>
                  </a:lnTo>
                  <a:cubicBezTo>
                    <a:pt x="1254855" y="0"/>
                    <a:pt x="1269240" y="14385"/>
                    <a:pt x="1269240" y="32130"/>
                  </a:cubicBezTo>
                  <a:lnTo>
                    <a:pt x="1269240" y="1774972"/>
                  </a:lnTo>
                  <a:cubicBezTo>
                    <a:pt x="1269240" y="1792717"/>
                    <a:pt x="1254855" y="1807102"/>
                    <a:pt x="1237111" y="1807102"/>
                  </a:cubicBezTo>
                  <a:lnTo>
                    <a:pt x="32130" y="1807102"/>
                  </a:lnTo>
                  <a:cubicBezTo>
                    <a:pt x="14385" y="1807102"/>
                    <a:pt x="0" y="1792717"/>
                    <a:pt x="0" y="1774972"/>
                  </a:cubicBezTo>
                  <a:lnTo>
                    <a:pt x="0" y="32130"/>
                  </a:lnTo>
                  <a:cubicBezTo>
                    <a:pt x="0" y="14385"/>
                    <a:pt x="14385" y="0"/>
                    <a:pt x="32130" y="0"/>
                  </a:cubicBezTo>
                  <a:close/>
                </a:path>
              </a:pathLst>
            </a:custGeom>
            <a:solidFill>
              <a:srgbClr val="F8DAC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1269240" cy="1835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4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949302" y="3193034"/>
            <a:ext cx="4962905" cy="901882"/>
            <a:chOff x="0" y="0"/>
            <a:chExt cx="1307102" cy="23753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07102" cy="237533"/>
            </a:xfrm>
            <a:custGeom>
              <a:avLst/>
              <a:gdLst/>
              <a:ahLst/>
              <a:cxnLst/>
              <a:rect l="l" t="t" r="r" b="b"/>
              <a:pathLst>
                <a:path w="1307102" h="237533">
                  <a:moveTo>
                    <a:pt x="23399" y="0"/>
                  </a:moveTo>
                  <a:lnTo>
                    <a:pt x="1283703" y="0"/>
                  </a:lnTo>
                  <a:cubicBezTo>
                    <a:pt x="1296626" y="0"/>
                    <a:pt x="1307102" y="10476"/>
                    <a:pt x="1307102" y="23399"/>
                  </a:cubicBezTo>
                  <a:lnTo>
                    <a:pt x="1307102" y="214133"/>
                  </a:lnTo>
                  <a:cubicBezTo>
                    <a:pt x="1307102" y="220339"/>
                    <a:pt x="1304637" y="226291"/>
                    <a:pt x="1300249" y="230679"/>
                  </a:cubicBezTo>
                  <a:cubicBezTo>
                    <a:pt x="1295861" y="235067"/>
                    <a:pt x="1289909" y="237533"/>
                    <a:pt x="1283703" y="237533"/>
                  </a:cubicBezTo>
                  <a:lnTo>
                    <a:pt x="23399" y="237533"/>
                  </a:lnTo>
                  <a:cubicBezTo>
                    <a:pt x="10476" y="237533"/>
                    <a:pt x="0" y="227056"/>
                    <a:pt x="0" y="214133"/>
                  </a:cubicBezTo>
                  <a:lnTo>
                    <a:pt x="0" y="23399"/>
                  </a:lnTo>
                  <a:cubicBezTo>
                    <a:pt x="0" y="10476"/>
                    <a:pt x="10476" y="0"/>
                    <a:pt x="23399" y="0"/>
                  </a:cubicBezTo>
                  <a:close/>
                </a:path>
              </a:pathLst>
            </a:custGeom>
            <a:solidFill>
              <a:srgbClr val="E94B5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1307102" cy="266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4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2200281" y="3293137"/>
            <a:ext cx="4460948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FAF4EA"/>
                </a:solidFill>
                <a:latin typeface="Poppins"/>
                <a:ea typeface="Poppins"/>
                <a:cs typeface="Poppins"/>
                <a:sym typeface="Poppins"/>
              </a:rPr>
              <a:t>Clubs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349034" y="4294941"/>
            <a:ext cx="4163442" cy="566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-25 after school clubs across the year</a:t>
            </a:r>
          </a:p>
          <a:p>
            <a:pPr algn="ctr">
              <a:lnSpc>
                <a:spcPts val="4060"/>
              </a:lnSpc>
            </a:pPr>
            <a:endParaRPr lang="en-US" sz="2900">
              <a:solidFill>
                <a:srgbClr val="6E342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-3.15-4.15pm</a:t>
            </a:r>
          </a:p>
          <a:p>
            <a:pPr algn="ctr">
              <a:lnSpc>
                <a:spcPts val="4060"/>
              </a:lnSpc>
            </a:pPr>
            <a:endParaRPr lang="en-US" sz="2900">
              <a:solidFill>
                <a:srgbClr val="6E342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-nominal cost (currently £10 for 6 sessions)</a:t>
            </a:r>
          </a:p>
          <a:p>
            <a:pPr algn="ctr">
              <a:lnSpc>
                <a:spcPts val="4060"/>
              </a:lnSpc>
            </a:pPr>
            <a:endParaRPr lang="en-US" sz="2900">
              <a:solidFill>
                <a:srgbClr val="6E342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-cadets, craft, sewing, football, gardening</a:t>
            </a:r>
          </a:p>
        </p:txBody>
      </p:sp>
      <p:sp>
        <p:nvSpPr>
          <p:cNvPr id="27" name="Freeform 27"/>
          <p:cNvSpPr/>
          <p:nvPr/>
        </p:nvSpPr>
        <p:spPr>
          <a:xfrm rot="-854801">
            <a:off x="519383" y="1762135"/>
            <a:ext cx="1712819" cy="1706851"/>
          </a:xfrm>
          <a:custGeom>
            <a:avLst/>
            <a:gdLst/>
            <a:ahLst/>
            <a:cxnLst/>
            <a:rect l="l" t="t" r="r" b="b"/>
            <a:pathLst>
              <a:path w="1712819" h="1706851">
                <a:moveTo>
                  <a:pt x="0" y="0"/>
                </a:moveTo>
                <a:lnTo>
                  <a:pt x="1712820" y="0"/>
                </a:lnTo>
                <a:lnTo>
                  <a:pt x="1712820" y="1706852"/>
                </a:lnTo>
                <a:lnTo>
                  <a:pt x="0" y="17068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/>
          <p:cNvSpPr/>
          <p:nvPr/>
        </p:nvSpPr>
        <p:spPr>
          <a:xfrm rot="1729212">
            <a:off x="526446" y="3885281"/>
            <a:ext cx="1070068" cy="1066340"/>
          </a:xfrm>
          <a:custGeom>
            <a:avLst/>
            <a:gdLst/>
            <a:ahLst/>
            <a:cxnLst/>
            <a:rect l="l" t="t" r="r" b="b"/>
            <a:pathLst>
              <a:path w="1070068" h="1066340">
                <a:moveTo>
                  <a:pt x="0" y="0"/>
                </a:moveTo>
                <a:lnTo>
                  <a:pt x="1070069" y="0"/>
                </a:lnTo>
                <a:lnTo>
                  <a:pt x="1070069" y="1066339"/>
                </a:lnTo>
                <a:lnTo>
                  <a:pt x="0" y="10663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 rot="685428">
            <a:off x="16229186" y="7817631"/>
            <a:ext cx="2060228" cy="2053049"/>
          </a:xfrm>
          <a:custGeom>
            <a:avLst/>
            <a:gdLst/>
            <a:ahLst/>
            <a:cxnLst/>
            <a:rect l="l" t="t" r="r" b="b"/>
            <a:pathLst>
              <a:path w="2060228" h="2053049">
                <a:moveTo>
                  <a:pt x="0" y="0"/>
                </a:moveTo>
                <a:lnTo>
                  <a:pt x="2060228" y="0"/>
                </a:lnTo>
                <a:lnTo>
                  <a:pt x="2060228" y="2053049"/>
                </a:lnTo>
                <a:lnTo>
                  <a:pt x="0" y="205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 rot="-777471">
            <a:off x="16618406" y="6498107"/>
            <a:ext cx="1070068" cy="1066340"/>
          </a:xfrm>
          <a:custGeom>
            <a:avLst/>
            <a:gdLst/>
            <a:ahLst/>
            <a:cxnLst/>
            <a:rect l="l" t="t" r="r" b="b"/>
            <a:pathLst>
              <a:path w="1070068" h="1066340">
                <a:moveTo>
                  <a:pt x="0" y="0"/>
                </a:moveTo>
                <a:lnTo>
                  <a:pt x="1070068" y="0"/>
                </a:lnTo>
                <a:lnTo>
                  <a:pt x="1070068" y="1066339"/>
                </a:lnTo>
                <a:lnTo>
                  <a:pt x="0" y="10663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5D7E65-773B-1383-CCC0-A8B6F31C7F6D}"/>
              </a:ext>
            </a:extLst>
          </p:cNvPr>
          <p:cNvSpPr txBox="1"/>
          <p:nvPr/>
        </p:nvSpPr>
        <p:spPr>
          <a:xfrm>
            <a:off x="17373600" y="9258300"/>
            <a:ext cx="83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SF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01223" y="1515208"/>
            <a:ext cx="13485554" cy="7256585"/>
            <a:chOff x="0" y="0"/>
            <a:chExt cx="4596384" cy="24733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96383" cy="2473317"/>
            </a:xfrm>
            <a:custGeom>
              <a:avLst/>
              <a:gdLst/>
              <a:ahLst/>
              <a:cxnLst/>
              <a:rect l="l" t="t" r="r" b="b"/>
              <a:pathLst>
                <a:path w="4596383" h="2473317">
                  <a:moveTo>
                    <a:pt x="11482" y="0"/>
                  </a:moveTo>
                  <a:lnTo>
                    <a:pt x="4584902" y="0"/>
                  </a:lnTo>
                  <a:cubicBezTo>
                    <a:pt x="4591243" y="0"/>
                    <a:pt x="4596383" y="5141"/>
                    <a:pt x="4596383" y="11482"/>
                  </a:cubicBezTo>
                  <a:lnTo>
                    <a:pt x="4596383" y="2461835"/>
                  </a:lnTo>
                  <a:cubicBezTo>
                    <a:pt x="4596383" y="2468176"/>
                    <a:pt x="4591243" y="2473317"/>
                    <a:pt x="4584902" y="2473317"/>
                  </a:cubicBezTo>
                  <a:lnTo>
                    <a:pt x="11482" y="2473317"/>
                  </a:lnTo>
                  <a:cubicBezTo>
                    <a:pt x="5141" y="2473317"/>
                    <a:pt x="0" y="2468176"/>
                    <a:pt x="0" y="2461835"/>
                  </a:cubicBezTo>
                  <a:lnTo>
                    <a:pt x="0" y="11482"/>
                  </a:lnTo>
                  <a:cubicBezTo>
                    <a:pt x="0" y="5141"/>
                    <a:pt x="5141" y="0"/>
                    <a:pt x="11482" y="0"/>
                  </a:cubicBezTo>
                  <a:close/>
                </a:path>
              </a:pathLst>
            </a:custGeom>
            <a:solidFill>
              <a:srgbClr val="CADFD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96384" cy="2511417"/>
            </a:xfrm>
            <a:prstGeom prst="rect">
              <a:avLst/>
            </a:prstGeom>
          </p:spPr>
          <p:txBody>
            <a:bodyPr lIns="51955" tIns="51955" rIns="51955" bIns="51955" rtlCol="0" anchor="ctr"/>
            <a:lstStyle/>
            <a:p>
              <a:pPr algn="ctr">
                <a:lnSpc>
                  <a:spcPts val="1457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148000" y="3989218"/>
            <a:ext cx="5628908" cy="4389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2" lvl="1" indent="-323851" algn="l">
              <a:lnSpc>
                <a:spcPts val="3840"/>
              </a:lnSpc>
              <a:buFont typeface="Arial"/>
              <a:buChar char="•"/>
            </a:pPr>
            <a:r>
              <a:rPr lang="en-US" sz="3000">
                <a:solidFill>
                  <a:srgbClr val="174247"/>
                </a:solidFill>
                <a:latin typeface="Poppins"/>
                <a:ea typeface="Poppins"/>
                <a:cs typeface="Poppins"/>
                <a:sym typeface="Poppins"/>
              </a:rPr>
              <a:t>Breakfast Club 7.30-8.45</a:t>
            </a:r>
          </a:p>
          <a:p>
            <a:pPr marL="647702" lvl="1" indent="-323851" algn="l">
              <a:lnSpc>
                <a:spcPts val="3840"/>
              </a:lnSpc>
              <a:buFont typeface="Arial"/>
              <a:buChar char="•"/>
            </a:pPr>
            <a:r>
              <a:rPr lang="en-US" sz="3000">
                <a:solidFill>
                  <a:srgbClr val="174247"/>
                </a:solidFill>
                <a:latin typeface="Poppins"/>
                <a:ea typeface="Poppins"/>
                <a:cs typeface="Poppins"/>
                <a:sym typeface="Poppins"/>
              </a:rPr>
              <a:t>After School 3.15-5pm</a:t>
            </a:r>
          </a:p>
          <a:p>
            <a:pPr algn="l">
              <a:lnSpc>
                <a:spcPts val="3840"/>
              </a:lnSpc>
            </a:pPr>
            <a:endParaRPr lang="en-US" sz="3000">
              <a:solidFill>
                <a:srgbClr val="1742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840"/>
              </a:lnSpc>
            </a:pPr>
            <a:endParaRPr lang="en-US" sz="3000">
              <a:solidFill>
                <a:srgbClr val="1742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840"/>
              </a:lnSpc>
            </a:pPr>
            <a:r>
              <a:rPr lang="en-US" sz="3000">
                <a:solidFill>
                  <a:srgbClr val="174247"/>
                </a:solidFill>
                <a:latin typeface="Poppins"/>
                <a:ea typeface="Poppins"/>
                <a:cs typeface="Poppins"/>
                <a:sym typeface="Poppins"/>
              </a:rPr>
              <a:t>These sessions are paid for - see website for current costs</a:t>
            </a:r>
          </a:p>
          <a:p>
            <a:pPr algn="l">
              <a:lnSpc>
                <a:spcPts val="3840"/>
              </a:lnSpc>
            </a:pPr>
            <a:endParaRPr lang="en-US" sz="3000">
              <a:solidFill>
                <a:srgbClr val="1742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840"/>
              </a:lnSpc>
            </a:pPr>
            <a:r>
              <a:rPr lang="en-US" sz="3000">
                <a:solidFill>
                  <a:srgbClr val="174247"/>
                </a:solidFill>
                <a:latin typeface="Poppins"/>
                <a:ea typeface="Poppins"/>
                <a:cs typeface="Poppins"/>
                <a:sym typeface="Poppins"/>
              </a:rPr>
              <a:t>They are run by school - our trained staff!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92617" y="2062001"/>
            <a:ext cx="12102765" cy="1505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60"/>
              </a:lnSpc>
            </a:pPr>
            <a:r>
              <a:rPr lang="en-US" sz="9699">
                <a:solidFill>
                  <a:srgbClr val="174247"/>
                </a:solidFill>
                <a:latin typeface="Blogger"/>
                <a:ea typeface="Blogger"/>
                <a:cs typeface="Blogger"/>
                <a:sym typeface="Blogger"/>
              </a:rPr>
              <a:t>WRAP AROUND</a:t>
            </a:r>
          </a:p>
        </p:txBody>
      </p:sp>
      <p:sp>
        <p:nvSpPr>
          <p:cNvPr id="7" name="Freeform 7"/>
          <p:cNvSpPr/>
          <p:nvPr/>
        </p:nvSpPr>
        <p:spPr>
          <a:xfrm>
            <a:off x="1451702" y="862476"/>
            <a:ext cx="1899042" cy="3757097"/>
          </a:xfrm>
          <a:custGeom>
            <a:avLst/>
            <a:gdLst/>
            <a:ahLst/>
            <a:cxnLst/>
            <a:rect l="l" t="t" r="r" b="b"/>
            <a:pathLst>
              <a:path w="1899042" h="3757097">
                <a:moveTo>
                  <a:pt x="0" y="0"/>
                </a:moveTo>
                <a:lnTo>
                  <a:pt x="1899042" y="0"/>
                </a:lnTo>
                <a:lnTo>
                  <a:pt x="1899042" y="3757097"/>
                </a:lnTo>
                <a:lnTo>
                  <a:pt x="0" y="3757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5140000" y="1028700"/>
            <a:ext cx="1277774" cy="2031143"/>
          </a:xfrm>
          <a:custGeom>
            <a:avLst/>
            <a:gdLst/>
            <a:ahLst/>
            <a:cxnLst/>
            <a:rect l="l" t="t" r="r" b="b"/>
            <a:pathLst>
              <a:path w="1277774" h="2031143">
                <a:moveTo>
                  <a:pt x="0" y="0"/>
                </a:moveTo>
                <a:lnTo>
                  <a:pt x="1277774" y="0"/>
                </a:lnTo>
                <a:lnTo>
                  <a:pt x="1277774" y="2031143"/>
                </a:lnTo>
                <a:lnTo>
                  <a:pt x="0" y="20311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1632754">
            <a:off x="15707587" y="7229381"/>
            <a:ext cx="413181" cy="2582384"/>
          </a:xfrm>
          <a:custGeom>
            <a:avLst/>
            <a:gdLst/>
            <a:ahLst/>
            <a:cxnLst/>
            <a:rect l="l" t="t" r="r" b="b"/>
            <a:pathLst>
              <a:path w="413181" h="2582384">
                <a:moveTo>
                  <a:pt x="0" y="0"/>
                </a:moveTo>
                <a:lnTo>
                  <a:pt x="413181" y="0"/>
                </a:lnTo>
                <a:lnTo>
                  <a:pt x="413181" y="2582383"/>
                </a:lnTo>
                <a:lnTo>
                  <a:pt x="0" y="25823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rot="-582191">
            <a:off x="1277617" y="1223570"/>
            <a:ext cx="807523" cy="804709"/>
          </a:xfrm>
          <a:custGeom>
            <a:avLst/>
            <a:gdLst/>
            <a:ahLst/>
            <a:cxnLst/>
            <a:rect l="l" t="t" r="r" b="b"/>
            <a:pathLst>
              <a:path w="807523" h="804709">
                <a:moveTo>
                  <a:pt x="0" y="0"/>
                </a:moveTo>
                <a:lnTo>
                  <a:pt x="807523" y="0"/>
                </a:lnTo>
                <a:lnTo>
                  <a:pt x="807523" y="804710"/>
                </a:lnTo>
                <a:lnTo>
                  <a:pt x="0" y="8047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 rot="-582191">
            <a:off x="1545681" y="4957532"/>
            <a:ext cx="1223280" cy="1219018"/>
          </a:xfrm>
          <a:custGeom>
            <a:avLst/>
            <a:gdLst/>
            <a:ahLst/>
            <a:cxnLst/>
            <a:rect l="l" t="t" r="r" b="b"/>
            <a:pathLst>
              <a:path w="1223280" h="1219018">
                <a:moveTo>
                  <a:pt x="0" y="0"/>
                </a:moveTo>
                <a:lnTo>
                  <a:pt x="1223280" y="0"/>
                </a:lnTo>
                <a:lnTo>
                  <a:pt x="1223280" y="1219018"/>
                </a:lnTo>
                <a:lnTo>
                  <a:pt x="0" y="12190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9062658" y="4036843"/>
            <a:ext cx="6388819" cy="3993012"/>
          </a:xfrm>
          <a:custGeom>
            <a:avLst/>
            <a:gdLst/>
            <a:ahLst/>
            <a:cxnLst/>
            <a:rect l="l" t="t" r="r" b="b"/>
            <a:pathLst>
              <a:path w="6388819" h="3993012">
                <a:moveTo>
                  <a:pt x="0" y="0"/>
                </a:moveTo>
                <a:lnTo>
                  <a:pt x="6388819" y="0"/>
                </a:lnTo>
                <a:lnTo>
                  <a:pt x="6388819" y="3993012"/>
                </a:lnTo>
                <a:lnTo>
                  <a:pt x="0" y="399301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 rot="702746">
            <a:off x="14643103" y="6749067"/>
            <a:ext cx="2542149" cy="2785224"/>
          </a:xfrm>
          <a:custGeom>
            <a:avLst/>
            <a:gdLst/>
            <a:ahLst/>
            <a:cxnLst/>
            <a:rect l="l" t="t" r="r" b="b"/>
            <a:pathLst>
              <a:path w="2542149" h="2785224">
                <a:moveTo>
                  <a:pt x="0" y="0"/>
                </a:moveTo>
                <a:lnTo>
                  <a:pt x="2542149" y="0"/>
                </a:lnTo>
                <a:lnTo>
                  <a:pt x="2542149" y="2785223"/>
                </a:lnTo>
                <a:lnTo>
                  <a:pt x="0" y="278522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2987A6-7A6B-B73F-BFC1-E2D4783A7F5A}"/>
              </a:ext>
            </a:extLst>
          </p:cNvPr>
          <p:cNvSpPr txBox="1"/>
          <p:nvPr/>
        </p:nvSpPr>
        <p:spPr>
          <a:xfrm>
            <a:off x="17373600" y="9258300"/>
            <a:ext cx="83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SF</a:t>
            </a: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975018-9640-9F64-740D-EB8834C8B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FF33DD6-5777-9B57-07D4-279116F772D0}"/>
              </a:ext>
            </a:extLst>
          </p:cNvPr>
          <p:cNvGrpSpPr/>
          <p:nvPr/>
        </p:nvGrpSpPr>
        <p:grpSpPr>
          <a:xfrm>
            <a:off x="1968228" y="2485639"/>
            <a:ext cx="14351543" cy="6616533"/>
            <a:chOff x="0" y="0"/>
            <a:chExt cx="3779830" cy="174262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2E20321-61B5-862D-97EE-CE6A042AD2FD}"/>
                </a:ext>
              </a:extLst>
            </p:cNvPr>
            <p:cNvSpPr/>
            <p:nvPr/>
          </p:nvSpPr>
          <p:spPr>
            <a:xfrm>
              <a:off x="0" y="0"/>
              <a:ext cx="3779830" cy="1742626"/>
            </a:xfrm>
            <a:custGeom>
              <a:avLst/>
              <a:gdLst/>
              <a:ahLst/>
              <a:cxnLst/>
              <a:rect l="l" t="t" r="r" b="b"/>
              <a:pathLst>
                <a:path w="3779830" h="1742626">
                  <a:moveTo>
                    <a:pt x="10789" y="0"/>
                  </a:moveTo>
                  <a:lnTo>
                    <a:pt x="3769041" y="0"/>
                  </a:lnTo>
                  <a:cubicBezTo>
                    <a:pt x="3771903" y="0"/>
                    <a:pt x="3774647" y="1137"/>
                    <a:pt x="3776670" y="3160"/>
                  </a:cubicBezTo>
                  <a:cubicBezTo>
                    <a:pt x="3778693" y="5183"/>
                    <a:pt x="3779830" y="7928"/>
                    <a:pt x="3779830" y="10789"/>
                  </a:cubicBezTo>
                  <a:lnTo>
                    <a:pt x="3779830" y="1731837"/>
                  </a:lnTo>
                  <a:cubicBezTo>
                    <a:pt x="3779830" y="1734699"/>
                    <a:pt x="3778693" y="1737443"/>
                    <a:pt x="3776670" y="1739466"/>
                  </a:cubicBezTo>
                  <a:cubicBezTo>
                    <a:pt x="3774647" y="1741489"/>
                    <a:pt x="3771903" y="1742626"/>
                    <a:pt x="3769041" y="1742626"/>
                  </a:cubicBezTo>
                  <a:lnTo>
                    <a:pt x="10789" y="1742626"/>
                  </a:lnTo>
                  <a:cubicBezTo>
                    <a:pt x="7928" y="1742626"/>
                    <a:pt x="5183" y="1741489"/>
                    <a:pt x="3160" y="1739466"/>
                  </a:cubicBezTo>
                  <a:cubicBezTo>
                    <a:pt x="1137" y="1737443"/>
                    <a:pt x="0" y="1734699"/>
                    <a:pt x="0" y="1731837"/>
                  </a:cubicBezTo>
                  <a:lnTo>
                    <a:pt x="0" y="10789"/>
                  </a:lnTo>
                  <a:cubicBezTo>
                    <a:pt x="0" y="7928"/>
                    <a:pt x="1137" y="5183"/>
                    <a:pt x="3160" y="3160"/>
                  </a:cubicBezTo>
                  <a:cubicBezTo>
                    <a:pt x="5183" y="1137"/>
                    <a:pt x="7928" y="0"/>
                    <a:pt x="10789" y="0"/>
                  </a:cubicBezTo>
                  <a:close/>
                </a:path>
              </a:pathLst>
            </a:custGeom>
            <a:solidFill>
              <a:srgbClr val="CADFD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C5DB62C-C1C7-3384-B732-9D62B025EA9C}"/>
                </a:ext>
              </a:extLst>
            </p:cNvPr>
            <p:cNvSpPr txBox="1"/>
            <p:nvPr/>
          </p:nvSpPr>
          <p:spPr>
            <a:xfrm>
              <a:off x="0" y="-28575"/>
              <a:ext cx="3779830" cy="1771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4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BF06C4C1-C064-9595-2DBF-68486438918E}"/>
              </a:ext>
            </a:extLst>
          </p:cNvPr>
          <p:cNvSpPr/>
          <p:nvPr/>
        </p:nvSpPr>
        <p:spPr>
          <a:xfrm>
            <a:off x="3245905" y="3667732"/>
            <a:ext cx="1027936" cy="1223734"/>
          </a:xfrm>
          <a:custGeom>
            <a:avLst/>
            <a:gdLst/>
            <a:ahLst/>
            <a:cxnLst/>
            <a:rect l="l" t="t" r="r" b="b"/>
            <a:pathLst>
              <a:path w="1027936" h="1223734">
                <a:moveTo>
                  <a:pt x="0" y="0"/>
                </a:moveTo>
                <a:lnTo>
                  <a:pt x="1027937" y="0"/>
                </a:lnTo>
                <a:lnTo>
                  <a:pt x="1027937" y="1223733"/>
                </a:lnTo>
                <a:lnTo>
                  <a:pt x="0" y="12237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FD21F44-61CF-3F99-8506-46AB3B3FCEA4}"/>
              </a:ext>
            </a:extLst>
          </p:cNvPr>
          <p:cNvSpPr/>
          <p:nvPr/>
        </p:nvSpPr>
        <p:spPr>
          <a:xfrm rot="-5400000">
            <a:off x="3611860" y="4581117"/>
            <a:ext cx="296028" cy="1850174"/>
          </a:xfrm>
          <a:custGeom>
            <a:avLst/>
            <a:gdLst/>
            <a:ahLst/>
            <a:cxnLst/>
            <a:rect l="l" t="t" r="r" b="b"/>
            <a:pathLst>
              <a:path w="296028" h="1850174">
                <a:moveTo>
                  <a:pt x="0" y="0"/>
                </a:moveTo>
                <a:lnTo>
                  <a:pt x="296027" y="0"/>
                </a:lnTo>
                <a:lnTo>
                  <a:pt x="296027" y="1850174"/>
                </a:lnTo>
                <a:lnTo>
                  <a:pt x="0" y="18501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FC23B4D-6EB9-187E-1126-3953041E4611}"/>
              </a:ext>
            </a:extLst>
          </p:cNvPr>
          <p:cNvSpPr/>
          <p:nvPr/>
        </p:nvSpPr>
        <p:spPr>
          <a:xfrm>
            <a:off x="2960796" y="6101893"/>
            <a:ext cx="1598155" cy="1124520"/>
          </a:xfrm>
          <a:custGeom>
            <a:avLst/>
            <a:gdLst/>
            <a:ahLst/>
            <a:cxnLst/>
            <a:rect l="l" t="t" r="r" b="b"/>
            <a:pathLst>
              <a:path w="1598155" h="1124520">
                <a:moveTo>
                  <a:pt x="0" y="0"/>
                </a:moveTo>
                <a:lnTo>
                  <a:pt x="1598155" y="0"/>
                </a:lnTo>
                <a:lnTo>
                  <a:pt x="1598155" y="1124520"/>
                </a:lnTo>
                <a:lnTo>
                  <a:pt x="0" y="1124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6CAB250-3CD6-E629-5A82-25CCFAEAE731}"/>
              </a:ext>
            </a:extLst>
          </p:cNvPr>
          <p:cNvSpPr/>
          <p:nvPr/>
        </p:nvSpPr>
        <p:spPr>
          <a:xfrm>
            <a:off x="3315183" y="7410095"/>
            <a:ext cx="958658" cy="1151227"/>
          </a:xfrm>
          <a:custGeom>
            <a:avLst/>
            <a:gdLst/>
            <a:ahLst/>
            <a:cxnLst/>
            <a:rect l="l" t="t" r="r" b="b"/>
            <a:pathLst>
              <a:path w="958658" h="1151227">
                <a:moveTo>
                  <a:pt x="0" y="0"/>
                </a:moveTo>
                <a:lnTo>
                  <a:pt x="958659" y="0"/>
                </a:lnTo>
                <a:lnTo>
                  <a:pt x="958659" y="1151228"/>
                </a:lnTo>
                <a:lnTo>
                  <a:pt x="0" y="11512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10F40914-12CA-DF48-6F5C-7AC921F052AC}"/>
              </a:ext>
            </a:extLst>
          </p:cNvPr>
          <p:cNvGrpSpPr/>
          <p:nvPr/>
        </p:nvGrpSpPr>
        <p:grpSpPr>
          <a:xfrm>
            <a:off x="1827807" y="2334008"/>
            <a:ext cx="14632385" cy="998883"/>
            <a:chOff x="0" y="0"/>
            <a:chExt cx="3853797" cy="26308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6179E0B-A1A6-6A57-3E77-F74CEE3EBC40}"/>
                </a:ext>
              </a:extLst>
            </p:cNvPr>
            <p:cNvSpPr/>
            <p:nvPr/>
          </p:nvSpPr>
          <p:spPr>
            <a:xfrm>
              <a:off x="0" y="0"/>
              <a:ext cx="3853797" cy="263080"/>
            </a:xfrm>
            <a:custGeom>
              <a:avLst/>
              <a:gdLst/>
              <a:ahLst/>
              <a:cxnLst/>
              <a:rect l="l" t="t" r="r" b="b"/>
              <a:pathLst>
                <a:path w="3853797" h="263080">
                  <a:moveTo>
                    <a:pt x="7936" y="0"/>
                  </a:moveTo>
                  <a:lnTo>
                    <a:pt x="3845861" y="0"/>
                  </a:lnTo>
                  <a:cubicBezTo>
                    <a:pt x="3850244" y="0"/>
                    <a:pt x="3853797" y="3553"/>
                    <a:pt x="3853797" y="7936"/>
                  </a:cubicBezTo>
                  <a:lnTo>
                    <a:pt x="3853797" y="255144"/>
                  </a:lnTo>
                  <a:cubicBezTo>
                    <a:pt x="3853797" y="257249"/>
                    <a:pt x="3852961" y="259267"/>
                    <a:pt x="3851472" y="260756"/>
                  </a:cubicBezTo>
                  <a:cubicBezTo>
                    <a:pt x="3849984" y="262244"/>
                    <a:pt x="3847966" y="263080"/>
                    <a:pt x="3845861" y="263080"/>
                  </a:cubicBezTo>
                  <a:lnTo>
                    <a:pt x="7936" y="263080"/>
                  </a:lnTo>
                  <a:cubicBezTo>
                    <a:pt x="3553" y="263080"/>
                    <a:pt x="0" y="259527"/>
                    <a:pt x="0" y="255144"/>
                  </a:cubicBezTo>
                  <a:lnTo>
                    <a:pt x="0" y="7936"/>
                  </a:lnTo>
                  <a:cubicBezTo>
                    <a:pt x="0" y="3553"/>
                    <a:pt x="3553" y="0"/>
                    <a:pt x="7936" y="0"/>
                  </a:cubicBezTo>
                  <a:close/>
                </a:path>
              </a:pathLst>
            </a:custGeom>
            <a:solidFill>
              <a:srgbClr val="84B4B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D584D19F-12E6-7B06-BE16-F8A7DE9FBEA5}"/>
                </a:ext>
              </a:extLst>
            </p:cNvPr>
            <p:cNvSpPr txBox="1"/>
            <p:nvPr/>
          </p:nvSpPr>
          <p:spPr>
            <a:xfrm>
              <a:off x="0" y="-28575"/>
              <a:ext cx="3853797" cy="291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4"/>
                </a:lnSpc>
              </a:pPr>
              <a:endParaRPr/>
            </a:p>
          </p:txBody>
        </p:sp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id="{145FA1F7-2145-D88D-FCA4-C89AEECFEEB4}"/>
              </a:ext>
            </a:extLst>
          </p:cNvPr>
          <p:cNvSpPr txBox="1"/>
          <p:nvPr/>
        </p:nvSpPr>
        <p:spPr>
          <a:xfrm>
            <a:off x="2337674" y="838969"/>
            <a:ext cx="13612653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47"/>
              </a:lnSpc>
            </a:pPr>
            <a:r>
              <a:rPr lang="en-US" sz="9599" dirty="0">
                <a:solidFill>
                  <a:srgbClr val="022679"/>
                </a:solidFill>
                <a:latin typeface="Blogger"/>
                <a:ea typeface="Blogger"/>
                <a:cs typeface="Blogger"/>
                <a:sym typeface="Blogger"/>
              </a:rPr>
              <a:t>How to Apply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720125C7-6A9B-0531-7084-DFCE03BA22BF}"/>
              </a:ext>
            </a:extLst>
          </p:cNvPr>
          <p:cNvSpPr txBox="1"/>
          <p:nvPr/>
        </p:nvSpPr>
        <p:spPr>
          <a:xfrm>
            <a:off x="4913482" y="2409269"/>
            <a:ext cx="8461035" cy="695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AF4EA"/>
                </a:solidFill>
                <a:latin typeface="Poppins"/>
                <a:ea typeface="Poppins"/>
                <a:cs typeface="Poppins"/>
                <a:sym typeface="Poppins"/>
              </a:rPr>
              <a:t>Warwickshire School Admissions</a:t>
            </a:r>
          </a:p>
        </p:txBody>
      </p:sp>
      <p:pic>
        <p:nvPicPr>
          <p:cNvPr id="17" name="Picture 16" descr="A purple circle with white text&#10;&#10;AI-generated content may be incorrect.">
            <a:extLst>
              <a:ext uri="{FF2B5EF4-FFF2-40B4-BE49-F238E27FC236}">
                <a16:creationId xmlns:a16="http://schemas.microsoft.com/office/drawing/2014/main" id="{F51A6447-8FCF-2256-E52A-BAF6087180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28444"/>
            <a:ext cx="11290572" cy="23736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25E5F1-D04C-D8E7-C79F-536ADFB407D7}"/>
              </a:ext>
            </a:extLst>
          </p:cNvPr>
          <p:cNvSpPr txBox="1"/>
          <p:nvPr/>
        </p:nvSpPr>
        <p:spPr>
          <a:xfrm>
            <a:off x="5905906" y="7155030"/>
            <a:ext cx="979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Apply online via Warwickshire School Admissions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B6C55B-EC74-047B-7B50-91A149BB2068}"/>
              </a:ext>
            </a:extLst>
          </p:cNvPr>
          <p:cNvSpPr txBox="1"/>
          <p:nvPr/>
        </p:nvSpPr>
        <p:spPr>
          <a:xfrm>
            <a:off x="17373600" y="9258300"/>
            <a:ext cx="83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114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99297" y="63357"/>
            <a:ext cx="7591801" cy="10162730"/>
            <a:chOff x="0" y="0"/>
            <a:chExt cx="10122401" cy="1355030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3214127"/>
              <a:ext cx="6664793" cy="6664793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AB057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3844" tIns="43844" rIns="43844" bIns="43844" rtlCol="0" anchor="ctr"/>
              <a:lstStyle/>
              <a:p>
                <a:pPr algn="ctr">
                  <a:lnSpc>
                    <a:spcPts val="2296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46456">
              <a:off x="2172896" y="5433600"/>
              <a:ext cx="2928744" cy="2225846"/>
            </a:xfrm>
            <a:custGeom>
              <a:avLst/>
              <a:gdLst/>
              <a:ahLst/>
              <a:cxnLst/>
              <a:rect l="l" t="t" r="r" b="b"/>
              <a:pathLst>
                <a:path w="2928744" h="2225846">
                  <a:moveTo>
                    <a:pt x="0" y="0"/>
                  </a:moveTo>
                  <a:lnTo>
                    <a:pt x="2928744" y="0"/>
                  </a:lnTo>
                  <a:lnTo>
                    <a:pt x="2928744" y="2225846"/>
                  </a:lnTo>
                  <a:lnTo>
                    <a:pt x="0" y="2225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7" name="Group 7"/>
            <p:cNvGrpSpPr/>
            <p:nvPr/>
          </p:nvGrpSpPr>
          <p:grpSpPr>
            <a:xfrm rot="5353543">
              <a:off x="2407651" y="11995393"/>
              <a:ext cx="2604477" cy="498847"/>
              <a:chOff x="0" y="0"/>
              <a:chExt cx="253844" cy="4862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53844" cy="48620"/>
              </a:xfrm>
              <a:custGeom>
                <a:avLst/>
                <a:gdLst/>
                <a:ahLst/>
                <a:cxnLst/>
                <a:rect l="l" t="t" r="r" b="b"/>
                <a:pathLst>
                  <a:path w="253844" h="48620">
                    <a:moveTo>
                      <a:pt x="24310" y="0"/>
                    </a:moveTo>
                    <a:lnTo>
                      <a:pt x="229534" y="0"/>
                    </a:lnTo>
                    <a:cubicBezTo>
                      <a:pt x="235981" y="0"/>
                      <a:pt x="242165" y="2561"/>
                      <a:pt x="246724" y="7120"/>
                    </a:cubicBezTo>
                    <a:cubicBezTo>
                      <a:pt x="251283" y="11679"/>
                      <a:pt x="253844" y="17863"/>
                      <a:pt x="253844" y="24310"/>
                    </a:cubicBezTo>
                    <a:lnTo>
                      <a:pt x="253844" y="24310"/>
                    </a:lnTo>
                    <a:cubicBezTo>
                      <a:pt x="253844" y="30757"/>
                      <a:pt x="251283" y="36941"/>
                      <a:pt x="246724" y="41500"/>
                    </a:cubicBezTo>
                    <a:cubicBezTo>
                      <a:pt x="242165" y="46059"/>
                      <a:pt x="235981" y="48620"/>
                      <a:pt x="229534" y="48620"/>
                    </a:cubicBezTo>
                    <a:lnTo>
                      <a:pt x="24310" y="48620"/>
                    </a:lnTo>
                    <a:cubicBezTo>
                      <a:pt x="17863" y="48620"/>
                      <a:pt x="11679" y="46059"/>
                      <a:pt x="7120" y="41500"/>
                    </a:cubicBezTo>
                    <a:cubicBezTo>
                      <a:pt x="2561" y="36941"/>
                      <a:pt x="0" y="30757"/>
                      <a:pt x="0" y="24310"/>
                    </a:cubicBezTo>
                    <a:lnTo>
                      <a:pt x="0" y="24310"/>
                    </a:lnTo>
                    <a:cubicBezTo>
                      <a:pt x="0" y="17863"/>
                      <a:pt x="2561" y="11679"/>
                      <a:pt x="7120" y="7120"/>
                    </a:cubicBezTo>
                    <a:cubicBezTo>
                      <a:pt x="11679" y="2561"/>
                      <a:pt x="17863" y="0"/>
                      <a:pt x="24310" y="0"/>
                    </a:cubicBezTo>
                    <a:close/>
                  </a:path>
                </a:pathLst>
              </a:custGeom>
              <a:solidFill>
                <a:srgbClr val="C4660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253844" cy="77195"/>
              </a:xfrm>
              <a:prstGeom prst="rect">
                <a:avLst/>
              </a:prstGeom>
            </p:spPr>
            <p:txBody>
              <a:bodyPr lIns="70821" tIns="70821" rIns="70821" bIns="70821" rtlCol="0" anchor="ctr"/>
              <a:lstStyle/>
              <a:p>
                <a:pPr algn="ctr">
                  <a:lnSpc>
                    <a:spcPts val="2034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7411894">
              <a:off x="5212595" y="1921678"/>
              <a:ext cx="2795189" cy="498847"/>
              <a:chOff x="0" y="0"/>
              <a:chExt cx="272432" cy="4862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72432" cy="48620"/>
              </a:xfrm>
              <a:custGeom>
                <a:avLst/>
                <a:gdLst/>
                <a:ahLst/>
                <a:cxnLst/>
                <a:rect l="l" t="t" r="r" b="b"/>
                <a:pathLst>
                  <a:path w="272432" h="48620">
                    <a:moveTo>
                      <a:pt x="24310" y="0"/>
                    </a:moveTo>
                    <a:lnTo>
                      <a:pt x="248122" y="0"/>
                    </a:lnTo>
                    <a:cubicBezTo>
                      <a:pt x="254569" y="0"/>
                      <a:pt x="260752" y="2561"/>
                      <a:pt x="265311" y="7120"/>
                    </a:cubicBezTo>
                    <a:cubicBezTo>
                      <a:pt x="269870" y="11679"/>
                      <a:pt x="272432" y="17863"/>
                      <a:pt x="272432" y="24310"/>
                    </a:cubicBezTo>
                    <a:lnTo>
                      <a:pt x="272432" y="24310"/>
                    </a:lnTo>
                    <a:cubicBezTo>
                      <a:pt x="272432" y="30757"/>
                      <a:pt x="269870" y="36941"/>
                      <a:pt x="265311" y="41500"/>
                    </a:cubicBezTo>
                    <a:cubicBezTo>
                      <a:pt x="260752" y="46059"/>
                      <a:pt x="254569" y="48620"/>
                      <a:pt x="248122" y="48620"/>
                    </a:cubicBezTo>
                    <a:lnTo>
                      <a:pt x="24310" y="48620"/>
                    </a:lnTo>
                    <a:cubicBezTo>
                      <a:pt x="17863" y="48620"/>
                      <a:pt x="11679" y="46059"/>
                      <a:pt x="7120" y="41500"/>
                    </a:cubicBezTo>
                    <a:cubicBezTo>
                      <a:pt x="2561" y="36941"/>
                      <a:pt x="0" y="30757"/>
                      <a:pt x="0" y="24310"/>
                    </a:cubicBezTo>
                    <a:lnTo>
                      <a:pt x="0" y="24310"/>
                    </a:lnTo>
                    <a:cubicBezTo>
                      <a:pt x="0" y="17863"/>
                      <a:pt x="2561" y="11679"/>
                      <a:pt x="7120" y="7120"/>
                    </a:cubicBezTo>
                    <a:cubicBezTo>
                      <a:pt x="11679" y="2561"/>
                      <a:pt x="17863" y="0"/>
                      <a:pt x="24310" y="0"/>
                    </a:cubicBezTo>
                    <a:close/>
                  </a:path>
                </a:pathLst>
              </a:custGeom>
              <a:solidFill>
                <a:srgbClr val="ED8B2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72432" cy="77195"/>
              </a:xfrm>
              <a:prstGeom prst="rect">
                <a:avLst/>
              </a:prstGeom>
            </p:spPr>
            <p:txBody>
              <a:bodyPr lIns="70821" tIns="70821" rIns="70821" bIns="70821" rtlCol="0" anchor="ctr"/>
              <a:lstStyle/>
              <a:p>
                <a:pPr algn="ctr">
                  <a:lnSpc>
                    <a:spcPts val="2034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8574947">
              <a:off x="6297384" y="3009983"/>
              <a:ext cx="3047149" cy="553924"/>
              <a:chOff x="0" y="0"/>
              <a:chExt cx="296989" cy="5398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96989" cy="53988"/>
              </a:xfrm>
              <a:custGeom>
                <a:avLst/>
                <a:gdLst/>
                <a:ahLst/>
                <a:cxnLst/>
                <a:rect l="l" t="t" r="r" b="b"/>
                <a:pathLst>
                  <a:path w="296989" h="53988">
                    <a:moveTo>
                      <a:pt x="26994" y="0"/>
                    </a:moveTo>
                    <a:lnTo>
                      <a:pt x="269995" y="0"/>
                    </a:lnTo>
                    <a:cubicBezTo>
                      <a:pt x="277154" y="0"/>
                      <a:pt x="284020" y="2844"/>
                      <a:pt x="289082" y="7906"/>
                    </a:cubicBezTo>
                    <a:cubicBezTo>
                      <a:pt x="294145" y="12969"/>
                      <a:pt x="296989" y="19835"/>
                      <a:pt x="296989" y="26994"/>
                    </a:cubicBezTo>
                    <a:lnTo>
                      <a:pt x="296989" y="26994"/>
                    </a:lnTo>
                    <a:cubicBezTo>
                      <a:pt x="296989" y="34153"/>
                      <a:pt x="294145" y="41019"/>
                      <a:pt x="289082" y="46082"/>
                    </a:cubicBezTo>
                    <a:cubicBezTo>
                      <a:pt x="284020" y="51144"/>
                      <a:pt x="277154" y="53988"/>
                      <a:pt x="269995" y="53988"/>
                    </a:cubicBezTo>
                    <a:lnTo>
                      <a:pt x="26994" y="53988"/>
                    </a:lnTo>
                    <a:cubicBezTo>
                      <a:pt x="19835" y="53988"/>
                      <a:pt x="12969" y="51144"/>
                      <a:pt x="7906" y="46082"/>
                    </a:cubicBezTo>
                    <a:cubicBezTo>
                      <a:pt x="2844" y="41019"/>
                      <a:pt x="0" y="34153"/>
                      <a:pt x="0" y="26994"/>
                    </a:cubicBezTo>
                    <a:lnTo>
                      <a:pt x="0" y="26994"/>
                    </a:lnTo>
                    <a:cubicBezTo>
                      <a:pt x="0" y="19835"/>
                      <a:pt x="2844" y="12969"/>
                      <a:pt x="7906" y="7906"/>
                    </a:cubicBezTo>
                    <a:cubicBezTo>
                      <a:pt x="12969" y="2844"/>
                      <a:pt x="19835" y="0"/>
                      <a:pt x="26994" y="0"/>
                    </a:cubicBezTo>
                    <a:close/>
                  </a:path>
                </a:pathLst>
              </a:custGeom>
              <a:solidFill>
                <a:srgbClr val="7BADB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96989" cy="82563"/>
              </a:xfrm>
              <a:prstGeom prst="rect">
                <a:avLst/>
              </a:prstGeom>
            </p:spPr>
            <p:txBody>
              <a:bodyPr lIns="70821" tIns="70821" rIns="70821" bIns="70821" rtlCol="0" anchor="ctr"/>
              <a:lstStyle/>
              <a:p>
                <a:pPr algn="ctr">
                  <a:lnSpc>
                    <a:spcPts val="2034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5400000">
              <a:off x="2464550" y="978341"/>
              <a:ext cx="2455529" cy="498847"/>
              <a:chOff x="0" y="0"/>
              <a:chExt cx="239327" cy="4862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39327" cy="48620"/>
              </a:xfrm>
              <a:custGeom>
                <a:avLst/>
                <a:gdLst/>
                <a:ahLst/>
                <a:cxnLst/>
                <a:rect l="l" t="t" r="r" b="b"/>
                <a:pathLst>
                  <a:path w="239327" h="48620">
                    <a:moveTo>
                      <a:pt x="24310" y="0"/>
                    </a:moveTo>
                    <a:lnTo>
                      <a:pt x="215017" y="0"/>
                    </a:lnTo>
                    <a:cubicBezTo>
                      <a:pt x="221464" y="0"/>
                      <a:pt x="227647" y="2561"/>
                      <a:pt x="232206" y="7120"/>
                    </a:cubicBezTo>
                    <a:cubicBezTo>
                      <a:pt x="236765" y="11679"/>
                      <a:pt x="239327" y="17863"/>
                      <a:pt x="239327" y="24310"/>
                    </a:cubicBezTo>
                    <a:lnTo>
                      <a:pt x="239327" y="24310"/>
                    </a:lnTo>
                    <a:cubicBezTo>
                      <a:pt x="239327" y="30757"/>
                      <a:pt x="236765" y="36941"/>
                      <a:pt x="232206" y="41500"/>
                    </a:cubicBezTo>
                    <a:cubicBezTo>
                      <a:pt x="227647" y="46059"/>
                      <a:pt x="221464" y="48620"/>
                      <a:pt x="215017" y="48620"/>
                    </a:cubicBezTo>
                    <a:lnTo>
                      <a:pt x="24310" y="48620"/>
                    </a:lnTo>
                    <a:cubicBezTo>
                      <a:pt x="17863" y="48620"/>
                      <a:pt x="11679" y="46059"/>
                      <a:pt x="7120" y="41500"/>
                    </a:cubicBezTo>
                    <a:cubicBezTo>
                      <a:pt x="2561" y="36941"/>
                      <a:pt x="0" y="30757"/>
                      <a:pt x="0" y="24310"/>
                    </a:cubicBezTo>
                    <a:lnTo>
                      <a:pt x="0" y="24310"/>
                    </a:lnTo>
                    <a:cubicBezTo>
                      <a:pt x="0" y="17863"/>
                      <a:pt x="2561" y="11679"/>
                      <a:pt x="7120" y="7120"/>
                    </a:cubicBezTo>
                    <a:cubicBezTo>
                      <a:pt x="11679" y="2561"/>
                      <a:pt x="17863" y="0"/>
                      <a:pt x="24310" y="0"/>
                    </a:cubicBezTo>
                    <a:close/>
                  </a:path>
                </a:pathLst>
              </a:custGeom>
              <a:solidFill>
                <a:srgbClr val="C4660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239327" cy="77195"/>
              </a:xfrm>
              <a:prstGeom prst="rect">
                <a:avLst/>
              </a:prstGeom>
            </p:spPr>
            <p:txBody>
              <a:bodyPr lIns="70821" tIns="70821" rIns="70821" bIns="70821" rtlCol="0" anchor="ctr"/>
              <a:lstStyle/>
              <a:p>
                <a:pPr algn="ctr">
                  <a:lnSpc>
                    <a:spcPts val="2034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9689385">
              <a:off x="7073331" y="4609693"/>
              <a:ext cx="2960613" cy="498847"/>
              <a:chOff x="0" y="0"/>
              <a:chExt cx="288554" cy="4862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88554" cy="48620"/>
              </a:xfrm>
              <a:custGeom>
                <a:avLst/>
                <a:gdLst/>
                <a:ahLst/>
                <a:cxnLst/>
                <a:rect l="l" t="t" r="r" b="b"/>
                <a:pathLst>
                  <a:path w="288554" h="48620">
                    <a:moveTo>
                      <a:pt x="24310" y="0"/>
                    </a:moveTo>
                    <a:lnTo>
                      <a:pt x="264245" y="0"/>
                    </a:lnTo>
                    <a:cubicBezTo>
                      <a:pt x="270692" y="0"/>
                      <a:pt x="276875" y="2561"/>
                      <a:pt x="281434" y="7120"/>
                    </a:cubicBezTo>
                    <a:cubicBezTo>
                      <a:pt x="285993" y="11679"/>
                      <a:pt x="288554" y="17863"/>
                      <a:pt x="288554" y="24310"/>
                    </a:cubicBezTo>
                    <a:lnTo>
                      <a:pt x="288554" y="24310"/>
                    </a:lnTo>
                    <a:cubicBezTo>
                      <a:pt x="288554" y="30757"/>
                      <a:pt x="285993" y="36941"/>
                      <a:pt x="281434" y="41500"/>
                    </a:cubicBezTo>
                    <a:cubicBezTo>
                      <a:pt x="276875" y="46059"/>
                      <a:pt x="270692" y="48620"/>
                      <a:pt x="264245" y="48620"/>
                    </a:cubicBezTo>
                    <a:lnTo>
                      <a:pt x="24310" y="48620"/>
                    </a:lnTo>
                    <a:cubicBezTo>
                      <a:pt x="17863" y="48620"/>
                      <a:pt x="11679" y="46059"/>
                      <a:pt x="7120" y="41500"/>
                    </a:cubicBezTo>
                    <a:cubicBezTo>
                      <a:pt x="2561" y="36941"/>
                      <a:pt x="0" y="30757"/>
                      <a:pt x="0" y="24310"/>
                    </a:cubicBezTo>
                    <a:lnTo>
                      <a:pt x="0" y="24310"/>
                    </a:lnTo>
                    <a:cubicBezTo>
                      <a:pt x="0" y="17863"/>
                      <a:pt x="2561" y="11679"/>
                      <a:pt x="7120" y="7120"/>
                    </a:cubicBezTo>
                    <a:cubicBezTo>
                      <a:pt x="11679" y="2561"/>
                      <a:pt x="17863" y="0"/>
                      <a:pt x="24310" y="0"/>
                    </a:cubicBezTo>
                    <a:close/>
                  </a:path>
                </a:pathLst>
              </a:custGeom>
              <a:solidFill>
                <a:srgbClr val="F8C57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28575"/>
                <a:ext cx="288554" cy="77195"/>
              </a:xfrm>
              <a:prstGeom prst="rect">
                <a:avLst/>
              </a:prstGeom>
            </p:spPr>
            <p:txBody>
              <a:bodyPr lIns="70821" tIns="70821" rIns="70821" bIns="70821" rtlCol="0" anchor="ctr"/>
              <a:lstStyle/>
              <a:p>
                <a:pPr algn="ctr">
                  <a:lnSpc>
                    <a:spcPts val="2034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 rot="10753543">
              <a:off x="7386258" y="6281445"/>
              <a:ext cx="2732898" cy="498847"/>
              <a:chOff x="0" y="0"/>
              <a:chExt cx="266360" cy="4862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66360" cy="48620"/>
              </a:xfrm>
              <a:custGeom>
                <a:avLst/>
                <a:gdLst/>
                <a:ahLst/>
                <a:cxnLst/>
                <a:rect l="l" t="t" r="r" b="b"/>
                <a:pathLst>
                  <a:path w="266360" h="48620">
                    <a:moveTo>
                      <a:pt x="24310" y="0"/>
                    </a:moveTo>
                    <a:lnTo>
                      <a:pt x="242050" y="0"/>
                    </a:lnTo>
                    <a:cubicBezTo>
                      <a:pt x="248498" y="0"/>
                      <a:pt x="254681" y="2561"/>
                      <a:pt x="259240" y="7120"/>
                    </a:cubicBezTo>
                    <a:cubicBezTo>
                      <a:pt x="263799" y="11679"/>
                      <a:pt x="266360" y="17863"/>
                      <a:pt x="266360" y="24310"/>
                    </a:cubicBezTo>
                    <a:lnTo>
                      <a:pt x="266360" y="24310"/>
                    </a:lnTo>
                    <a:cubicBezTo>
                      <a:pt x="266360" y="30757"/>
                      <a:pt x="263799" y="36941"/>
                      <a:pt x="259240" y="41500"/>
                    </a:cubicBezTo>
                    <a:cubicBezTo>
                      <a:pt x="254681" y="46059"/>
                      <a:pt x="248498" y="48620"/>
                      <a:pt x="242050" y="48620"/>
                    </a:cubicBezTo>
                    <a:lnTo>
                      <a:pt x="24310" y="48620"/>
                    </a:lnTo>
                    <a:cubicBezTo>
                      <a:pt x="17863" y="48620"/>
                      <a:pt x="11679" y="46059"/>
                      <a:pt x="7120" y="41500"/>
                    </a:cubicBezTo>
                    <a:cubicBezTo>
                      <a:pt x="2561" y="36941"/>
                      <a:pt x="0" y="30757"/>
                      <a:pt x="0" y="24310"/>
                    </a:cubicBezTo>
                    <a:lnTo>
                      <a:pt x="0" y="24310"/>
                    </a:lnTo>
                    <a:cubicBezTo>
                      <a:pt x="0" y="17863"/>
                      <a:pt x="2561" y="11679"/>
                      <a:pt x="7120" y="7120"/>
                    </a:cubicBezTo>
                    <a:cubicBezTo>
                      <a:pt x="11679" y="2561"/>
                      <a:pt x="17863" y="0"/>
                      <a:pt x="24310" y="0"/>
                    </a:cubicBezTo>
                    <a:close/>
                  </a:path>
                </a:pathLst>
              </a:custGeom>
              <a:solidFill>
                <a:srgbClr val="C4660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28575"/>
                <a:ext cx="266360" cy="77195"/>
              </a:xfrm>
              <a:prstGeom prst="rect">
                <a:avLst/>
              </a:prstGeom>
            </p:spPr>
            <p:txBody>
              <a:bodyPr lIns="70821" tIns="70821" rIns="70821" bIns="70821" rtlCol="0" anchor="ctr"/>
              <a:lstStyle/>
              <a:p>
                <a:pPr algn="ctr">
                  <a:lnSpc>
                    <a:spcPts val="2034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 rot="2977150">
              <a:off x="5282339" y="10961185"/>
              <a:ext cx="2830433" cy="498847"/>
              <a:chOff x="0" y="0"/>
              <a:chExt cx="275866" cy="4862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275866" cy="48620"/>
              </a:xfrm>
              <a:custGeom>
                <a:avLst/>
                <a:gdLst/>
                <a:ahLst/>
                <a:cxnLst/>
                <a:rect l="l" t="t" r="r" b="b"/>
                <a:pathLst>
                  <a:path w="275866" h="48620">
                    <a:moveTo>
                      <a:pt x="24310" y="0"/>
                    </a:moveTo>
                    <a:lnTo>
                      <a:pt x="251557" y="0"/>
                    </a:lnTo>
                    <a:cubicBezTo>
                      <a:pt x="258004" y="0"/>
                      <a:pt x="264187" y="2561"/>
                      <a:pt x="268746" y="7120"/>
                    </a:cubicBezTo>
                    <a:cubicBezTo>
                      <a:pt x="273305" y="11679"/>
                      <a:pt x="275866" y="17863"/>
                      <a:pt x="275866" y="24310"/>
                    </a:cubicBezTo>
                    <a:lnTo>
                      <a:pt x="275866" y="24310"/>
                    </a:lnTo>
                    <a:cubicBezTo>
                      <a:pt x="275866" y="30757"/>
                      <a:pt x="273305" y="36941"/>
                      <a:pt x="268746" y="41500"/>
                    </a:cubicBezTo>
                    <a:cubicBezTo>
                      <a:pt x="264187" y="46059"/>
                      <a:pt x="258004" y="48620"/>
                      <a:pt x="251557" y="48620"/>
                    </a:cubicBezTo>
                    <a:lnTo>
                      <a:pt x="24310" y="48620"/>
                    </a:lnTo>
                    <a:cubicBezTo>
                      <a:pt x="17863" y="48620"/>
                      <a:pt x="11679" y="46059"/>
                      <a:pt x="7120" y="41500"/>
                    </a:cubicBezTo>
                    <a:cubicBezTo>
                      <a:pt x="2561" y="36941"/>
                      <a:pt x="0" y="30757"/>
                      <a:pt x="0" y="24310"/>
                    </a:cubicBezTo>
                    <a:lnTo>
                      <a:pt x="0" y="24310"/>
                    </a:lnTo>
                    <a:cubicBezTo>
                      <a:pt x="0" y="17863"/>
                      <a:pt x="2561" y="11679"/>
                      <a:pt x="7120" y="7120"/>
                    </a:cubicBezTo>
                    <a:cubicBezTo>
                      <a:pt x="11679" y="2561"/>
                      <a:pt x="17863" y="0"/>
                      <a:pt x="24310" y="0"/>
                    </a:cubicBezTo>
                    <a:close/>
                  </a:path>
                </a:pathLst>
              </a:custGeom>
              <a:solidFill>
                <a:srgbClr val="ED8B2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275866" cy="77195"/>
              </a:xfrm>
              <a:prstGeom prst="rect">
                <a:avLst/>
              </a:prstGeom>
            </p:spPr>
            <p:txBody>
              <a:bodyPr lIns="70821" tIns="70821" rIns="70821" bIns="70821" rtlCol="0" anchor="ctr"/>
              <a:lstStyle/>
              <a:p>
                <a:pPr algn="ctr">
                  <a:lnSpc>
                    <a:spcPts val="2034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 rot="1907979">
              <a:off x="6427208" y="9619000"/>
              <a:ext cx="2853343" cy="498847"/>
              <a:chOff x="0" y="0"/>
              <a:chExt cx="278099" cy="4862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78099" cy="48620"/>
              </a:xfrm>
              <a:custGeom>
                <a:avLst/>
                <a:gdLst/>
                <a:ahLst/>
                <a:cxnLst/>
                <a:rect l="l" t="t" r="r" b="b"/>
                <a:pathLst>
                  <a:path w="278099" h="48620">
                    <a:moveTo>
                      <a:pt x="24310" y="0"/>
                    </a:moveTo>
                    <a:lnTo>
                      <a:pt x="253789" y="0"/>
                    </a:lnTo>
                    <a:cubicBezTo>
                      <a:pt x="260237" y="0"/>
                      <a:pt x="266420" y="2561"/>
                      <a:pt x="270979" y="7120"/>
                    </a:cubicBezTo>
                    <a:cubicBezTo>
                      <a:pt x="275538" y="11679"/>
                      <a:pt x="278099" y="17863"/>
                      <a:pt x="278099" y="24310"/>
                    </a:cubicBezTo>
                    <a:lnTo>
                      <a:pt x="278099" y="24310"/>
                    </a:lnTo>
                    <a:cubicBezTo>
                      <a:pt x="278099" y="30757"/>
                      <a:pt x="275538" y="36941"/>
                      <a:pt x="270979" y="41500"/>
                    </a:cubicBezTo>
                    <a:cubicBezTo>
                      <a:pt x="266420" y="46059"/>
                      <a:pt x="260237" y="48620"/>
                      <a:pt x="253789" y="48620"/>
                    </a:cubicBezTo>
                    <a:lnTo>
                      <a:pt x="24310" y="48620"/>
                    </a:lnTo>
                    <a:cubicBezTo>
                      <a:pt x="17863" y="48620"/>
                      <a:pt x="11679" y="46059"/>
                      <a:pt x="7120" y="41500"/>
                    </a:cubicBezTo>
                    <a:cubicBezTo>
                      <a:pt x="2561" y="36941"/>
                      <a:pt x="0" y="30757"/>
                      <a:pt x="0" y="24310"/>
                    </a:cubicBezTo>
                    <a:lnTo>
                      <a:pt x="0" y="24310"/>
                    </a:lnTo>
                    <a:cubicBezTo>
                      <a:pt x="0" y="17863"/>
                      <a:pt x="2561" y="11679"/>
                      <a:pt x="7120" y="7120"/>
                    </a:cubicBezTo>
                    <a:cubicBezTo>
                      <a:pt x="11679" y="2561"/>
                      <a:pt x="17863" y="0"/>
                      <a:pt x="24310" y="0"/>
                    </a:cubicBezTo>
                    <a:close/>
                  </a:path>
                </a:pathLst>
              </a:custGeom>
              <a:solidFill>
                <a:srgbClr val="7BADB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28575"/>
                <a:ext cx="278099" cy="77195"/>
              </a:xfrm>
              <a:prstGeom prst="rect">
                <a:avLst/>
              </a:prstGeom>
            </p:spPr>
            <p:txBody>
              <a:bodyPr lIns="70821" tIns="70821" rIns="70821" bIns="70821" rtlCol="0" anchor="ctr"/>
              <a:lstStyle/>
              <a:p>
                <a:pPr algn="ctr">
                  <a:lnSpc>
                    <a:spcPts val="2034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 rot="1035667">
              <a:off x="7109504" y="7984003"/>
              <a:ext cx="2918761" cy="498847"/>
              <a:chOff x="0" y="0"/>
              <a:chExt cx="284475" cy="4862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84475" cy="48620"/>
              </a:xfrm>
              <a:custGeom>
                <a:avLst/>
                <a:gdLst/>
                <a:ahLst/>
                <a:cxnLst/>
                <a:rect l="l" t="t" r="r" b="b"/>
                <a:pathLst>
                  <a:path w="284475" h="48620">
                    <a:moveTo>
                      <a:pt x="24310" y="0"/>
                    </a:moveTo>
                    <a:lnTo>
                      <a:pt x="260165" y="0"/>
                    </a:lnTo>
                    <a:cubicBezTo>
                      <a:pt x="266613" y="0"/>
                      <a:pt x="272796" y="2561"/>
                      <a:pt x="277355" y="7120"/>
                    </a:cubicBezTo>
                    <a:cubicBezTo>
                      <a:pt x="281914" y="11679"/>
                      <a:pt x="284475" y="17863"/>
                      <a:pt x="284475" y="24310"/>
                    </a:cubicBezTo>
                    <a:lnTo>
                      <a:pt x="284475" y="24310"/>
                    </a:lnTo>
                    <a:cubicBezTo>
                      <a:pt x="284475" y="30757"/>
                      <a:pt x="281914" y="36941"/>
                      <a:pt x="277355" y="41500"/>
                    </a:cubicBezTo>
                    <a:cubicBezTo>
                      <a:pt x="272796" y="46059"/>
                      <a:pt x="266613" y="48620"/>
                      <a:pt x="260165" y="48620"/>
                    </a:cubicBezTo>
                    <a:lnTo>
                      <a:pt x="24310" y="48620"/>
                    </a:lnTo>
                    <a:cubicBezTo>
                      <a:pt x="17863" y="48620"/>
                      <a:pt x="11679" y="46059"/>
                      <a:pt x="7120" y="41500"/>
                    </a:cubicBezTo>
                    <a:cubicBezTo>
                      <a:pt x="2561" y="36941"/>
                      <a:pt x="0" y="30757"/>
                      <a:pt x="0" y="24310"/>
                    </a:cubicBezTo>
                    <a:lnTo>
                      <a:pt x="0" y="24310"/>
                    </a:lnTo>
                    <a:cubicBezTo>
                      <a:pt x="0" y="17863"/>
                      <a:pt x="2561" y="11679"/>
                      <a:pt x="7120" y="7120"/>
                    </a:cubicBezTo>
                    <a:cubicBezTo>
                      <a:pt x="11679" y="2561"/>
                      <a:pt x="17863" y="0"/>
                      <a:pt x="24310" y="0"/>
                    </a:cubicBezTo>
                    <a:close/>
                  </a:path>
                </a:pathLst>
              </a:custGeom>
              <a:solidFill>
                <a:srgbClr val="F8C57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284475" cy="77195"/>
              </a:xfrm>
              <a:prstGeom prst="rect">
                <a:avLst/>
              </a:prstGeom>
            </p:spPr>
            <p:txBody>
              <a:bodyPr lIns="70821" tIns="70821" rIns="70821" bIns="70821" rtlCol="0" anchor="ctr"/>
              <a:lstStyle/>
              <a:p>
                <a:pPr algn="ctr">
                  <a:lnSpc>
                    <a:spcPts val="2034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 rot="6681784">
              <a:off x="4047446" y="1190235"/>
              <a:ext cx="2512360" cy="498847"/>
              <a:chOff x="0" y="0"/>
              <a:chExt cx="244866" cy="4862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244866" cy="48620"/>
              </a:xfrm>
              <a:custGeom>
                <a:avLst/>
                <a:gdLst/>
                <a:ahLst/>
                <a:cxnLst/>
                <a:rect l="l" t="t" r="r" b="b"/>
                <a:pathLst>
                  <a:path w="244866" h="48620">
                    <a:moveTo>
                      <a:pt x="24310" y="0"/>
                    </a:moveTo>
                    <a:lnTo>
                      <a:pt x="220556" y="0"/>
                    </a:lnTo>
                    <a:cubicBezTo>
                      <a:pt x="227003" y="0"/>
                      <a:pt x="233186" y="2561"/>
                      <a:pt x="237745" y="7120"/>
                    </a:cubicBezTo>
                    <a:cubicBezTo>
                      <a:pt x="242304" y="11679"/>
                      <a:pt x="244866" y="17863"/>
                      <a:pt x="244866" y="24310"/>
                    </a:cubicBezTo>
                    <a:lnTo>
                      <a:pt x="244866" y="24310"/>
                    </a:lnTo>
                    <a:cubicBezTo>
                      <a:pt x="244866" y="30757"/>
                      <a:pt x="242304" y="36941"/>
                      <a:pt x="237745" y="41500"/>
                    </a:cubicBezTo>
                    <a:cubicBezTo>
                      <a:pt x="233186" y="46059"/>
                      <a:pt x="227003" y="48620"/>
                      <a:pt x="220556" y="48620"/>
                    </a:cubicBezTo>
                    <a:lnTo>
                      <a:pt x="24310" y="48620"/>
                    </a:lnTo>
                    <a:cubicBezTo>
                      <a:pt x="17863" y="48620"/>
                      <a:pt x="11679" y="46059"/>
                      <a:pt x="7120" y="41500"/>
                    </a:cubicBezTo>
                    <a:cubicBezTo>
                      <a:pt x="2561" y="36941"/>
                      <a:pt x="0" y="30757"/>
                      <a:pt x="0" y="24310"/>
                    </a:cubicBezTo>
                    <a:lnTo>
                      <a:pt x="0" y="24310"/>
                    </a:lnTo>
                    <a:cubicBezTo>
                      <a:pt x="0" y="17863"/>
                      <a:pt x="2561" y="11679"/>
                      <a:pt x="7120" y="7120"/>
                    </a:cubicBezTo>
                    <a:cubicBezTo>
                      <a:pt x="11679" y="2561"/>
                      <a:pt x="17863" y="0"/>
                      <a:pt x="24310" y="0"/>
                    </a:cubicBezTo>
                    <a:close/>
                  </a:path>
                </a:pathLst>
              </a:custGeom>
              <a:solidFill>
                <a:srgbClr val="FFA087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28575"/>
                <a:ext cx="244866" cy="77195"/>
              </a:xfrm>
              <a:prstGeom prst="rect">
                <a:avLst/>
              </a:prstGeom>
            </p:spPr>
            <p:txBody>
              <a:bodyPr lIns="70821" tIns="70821" rIns="70821" bIns="70821" rtlCol="0" anchor="ctr"/>
              <a:lstStyle/>
              <a:p>
                <a:pPr algn="ctr">
                  <a:lnSpc>
                    <a:spcPts val="2034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 rot="4040162">
              <a:off x="3916459" y="11762628"/>
              <a:ext cx="2796988" cy="498847"/>
              <a:chOff x="0" y="0"/>
              <a:chExt cx="272607" cy="4862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72607" cy="48620"/>
              </a:xfrm>
              <a:custGeom>
                <a:avLst/>
                <a:gdLst/>
                <a:ahLst/>
                <a:cxnLst/>
                <a:rect l="l" t="t" r="r" b="b"/>
                <a:pathLst>
                  <a:path w="272607" h="48620">
                    <a:moveTo>
                      <a:pt x="24310" y="0"/>
                    </a:moveTo>
                    <a:lnTo>
                      <a:pt x="248297" y="0"/>
                    </a:lnTo>
                    <a:cubicBezTo>
                      <a:pt x="254744" y="0"/>
                      <a:pt x="260928" y="2561"/>
                      <a:pt x="265487" y="7120"/>
                    </a:cubicBezTo>
                    <a:cubicBezTo>
                      <a:pt x="270046" y="11679"/>
                      <a:pt x="272607" y="17863"/>
                      <a:pt x="272607" y="24310"/>
                    </a:cubicBezTo>
                    <a:lnTo>
                      <a:pt x="272607" y="24310"/>
                    </a:lnTo>
                    <a:cubicBezTo>
                      <a:pt x="272607" y="30757"/>
                      <a:pt x="270046" y="36941"/>
                      <a:pt x="265487" y="41500"/>
                    </a:cubicBezTo>
                    <a:cubicBezTo>
                      <a:pt x="260928" y="46059"/>
                      <a:pt x="254744" y="48620"/>
                      <a:pt x="248297" y="48620"/>
                    </a:cubicBezTo>
                    <a:lnTo>
                      <a:pt x="24310" y="48620"/>
                    </a:lnTo>
                    <a:cubicBezTo>
                      <a:pt x="17863" y="48620"/>
                      <a:pt x="11679" y="46059"/>
                      <a:pt x="7120" y="41500"/>
                    </a:cubicBezTo>
                    <a:cubicBezTo>
                      <a:pt x="2561" y="36941"/>
                      <a:pt x="0" y="30757"/>
                      <a:pt x="0" y="24310"/>
                    </a:cubicBezTo>
                    <a:lnTo>
                      <a:pt x="0" y="24310"/>
                    </a:lnTo>
                    <a:cubicBezTo>
                      <a:pt x="0" y="17863"/>
                      <a:pt x="2561" y="11679"/>
                      <a:pt x="7120" y="7120"/>
                    </a:cubicBezTo>
                    <a:cubicBezTo>
                      <a:pt x="11679" y="2561"/>
                      <a:pt x="17863" y="0"/>
                      <a:pt x="24310" y="0"/>
                    </a:cubicBezTo>
                    <a:close/>
                  </a:path>
                </a:pathLst>
              </a:custGeom>
              <a:solidFill>
                <a:srgbClr val="FFA087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28575"/>
                <a:ext cx="272607" cy="77195"/>
              </a:xfrm>
              <a:prstGeom prst="rect">
                <a:avLst/>
              </a:prstGeom>
            </p:spPr>
            <p:txBody>
              <a:bodyPr lIns="70821" tIns="70821" rIns="70821" bIns="70821" rtlCol="0" anchor="ctr"/>
              <a:lstStyle/>
              <a:p>
                <a:pPr algn="ctr">
                  <a:lnSpc>
                    <a:spcPts val="2034"/>
                  </a:lnSpc>
                </a:pPr>
                <a:endParaRPr/>
              </a:p>
            </p:txBody>
          </p:sp>
        </p:grpSp>
      </p:grpSp>
      <p:sp>
        <p:nvSpPr>
          <p:cNvPr id="40" name="TextBox 40"/>
          <p:cNvSpPr txBox="1"/>
          <p:nvPr/>
        </p:nvSpPr>
        <p:spPr>
          <a:xfrm>
            <a:off x="5546354" y="3102810"/>
            <a:ext cx="11031572" cy="1950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36"/>
              </a:lnSpc>
            </a:pPr>
            <a:r>
              <a:rPr lang="en-US" sz="12598">
                <a:solidFill>
                  <a:srgbClr val="E94B59"/>
                </a:solidFill>
                <a:latin typeface="Blogger"/>
                <a:ea typeface="Blogger"/>
                <a:cs typeface="Blogger"/>
                <a:sym typeface="Blogger"/>
              </a:rPr>
              <a:t>ANY QUESTIONS?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7344905" y="7061916"/>
            <a:ext cx="7434470" cy="103224"/>
            <a:chOff x="0" y="0"/>
            <a:chExt cx="1958050" cy="27187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958050" cy="27187"/>
            </a:xfrm>
            <a:custGeom>
              <a:avLst/>
              <a:gdLst/>
              <a:ahLst/>
              <a:cxnLst/>
              <a:rect l="l" t="t" r="r" b="b"/>
              <a:pathLst>
                <a:path w="1958050" h="27187">
                  <a:moveTo>
                    <a:pt x="0" y="0"/>
                  </a:moveTo>
                  <a:lnTo>
                    <a:pt x="1958050" y="0"/>
                  </a:lnTo>
                  <a:lnTo>
                    <a:pt x="1958050" y="27187"/>
                  </a:lnTo>
                  <a:lnTo>
                    <a:pt x="0" y="27187"/>
                  </a:lnTo>
                  <a:close/>
                </a:path>
              </a:pathLst>
            </a:custGeom>
            <a:solidFill>
              <a:srgbClr val="7BADB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28575"/>
              <a:ext cx="1958050" cy="55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4"/>
                </a:lnSpc>
              </a:pPr>
              <a:endParaRPr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123AB78-2908-77F9-7C48-6871C66FA31B}"/>
              </a:ext>
            </a:extLst>
          </p:cNvPr>
          <p:cNvSpPr txBox="1"/>
          <p:nvPr/>
        </p:nvSpPr>
        <p:spPr>
          <a:xfrm>
            <a:off x="17373600" y="9258300"/>
            <a:ext cx="83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SF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77030" y="838200"/>
            <a:ext cx="12533940" cy="1475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34"/>
              </a:lnSpc>
            </a:pPr>
            <a:r>
              <a:rPr lang="en-US" sz="9499">
                <a:solidFill>
                  <a:srgbClr val="1E4BE9"/>
                </a:solidFill>
                <a:latin typeface="Blogger"/>
                <a:ea typeface="Blogger"/>
                <a:cs typeface="Blogger"/>
                <a:sym typeface="Blogger"/>
              </a:rPr>
              <a:t>WHO WE ARE!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681972" y="2469020"/>
            <a:ext cx="14924056" cy="6721237"/>
            <a:chOff x="0" y="0"/>
            <a:chExt cx="3930615" cy="1770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30616" cy="1770202"/>
            </a:xfrm>
            <a:custGeom>
              <a:avLst/>
              <a:gdLst/>
              <a:ahLst/>
              <a:cxnLst/>
              <a:rect l="l" t="t" r="r" b="b"/>
              <a:pathLst>
                <a:path w="3930616" h="1770202">
                  <a:moveTo>
                    <a:pt x="10375" y="0"/>
                  </a:moveTo>
                  <a:lnTo>
                    <a:pt x="3920241" y="0"/>
                  </a:lnTo>
                  <a:cubicBezTo>
                    <a:pt x="3922992" y="0"/>
                    <a:pt x="3925631" y="1093"/>
                    <a:pt x="3927577" y="3039"/>
                  </a:cubicBezTo>
                  <a:cubicBezTo>
                    <a:pt x="3929523" y="4984"/>
                    <a:pt x="3930616" y="7623"/>
                    <a:pt x="3930616" y="10375"/>
                  </a:cubicBezTo>
                  <a:lnTo>
                    <a:pt x="3930616" y="1759827"/>
                  </a:lnTo>
                  <a:cubicBezTo>
                    <a:pt x="3930616" y="1762579"/>
                    <a:pt x="3929523" y="1765218"/>
                    <a:pt x="3927577" y="1767163"/>
                  </a:cubicBezTo>
                  <a:cubicBezTo>
                    <a:pt x="3925631" y="1769109"/>
                    <a:pt x="3922992" y="1770202"/>
                    <a:pt x="3920241" y="1770202"/>
                  </a:cubicBezTo>
                  <a:lnTo>
                    <a:pt x="10375" y="1770202"/>
                  </a:lnTo>
                  <a:cubicBezTo>
                    <a:pt x="7623" y="1770202"/>
                    <a:pt x="4984" y="1769109"/>
                    <a:pt x="3039" y="1767163"/>
                  </a:cubicBezTo>
                  <a:cubicBezTo>
                    <a:pt x="1093" y="1765218"/>
                    <a:pt x="0" y="1762579"/>
                    <a:pt x="0" y="1759827"/>
                  </a:cubicBezTo>
                  <a:lnTo>
                    <a:pt x="0" y="10375"/>
                  </a:lnTo>
                  <a:cubicBezTo>
                    <a:pt x="0" y="7623"/>
                    <a:pt x="1093" y="4984"/>
                    <a:pt x="3039" y="3039"/>
                  </a:cubicBezTo>
                  <a:cubicBezTo>
                    <a:pt x="4984" y="1093"/>
                    <a:pt x="7623" y="0"/>
                    <a:pt x="10375" y="0"/>
                  </a:cubicBezTo>
                  <a:close/>
                </a:path>
              </a:pathLst>
            </a:custGeom>
            <a:solidFill>
              <a:srgbClr val="CADFD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930615" cy="1808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4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73969" y="2469020"/>
            <a:ext cx="15140062" cy="998883"/>
            <a:chOff x="0" y="0"/>
            <a:chExt cx="3987506" cy="2630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987506" cy="263080"/>
            </a:xfrm>
            <a:custGeom>
              <a:avLst/>
              <a:gdLst/>
              <a:ahLst/>
              <a:cxnLst/>
              <a:rect l="l" t="t" r="r" b="b"/>
              <a:pathLst>
                <a:path w="3987506" h="263080">
                  <a:moveTo>
                    <a:pt x="7670" y="0"/>
                  </a:moveTo>
                  <a:lnTo>
                    <a:pt x="3979836" y="0"/>
                  </a:lnTo>
                  <a:cubicBezTo>
                    <a:pt x="3981870" y="0"/>
                    <a:pt x="3983821" y="808"/>
                    <a:pt x="3985259" y="2247"/>
                  </a:cubicBezTo>
                  <a:cubicBezTo>
                    <a:pt x="3986698" y="3685"/>
                    <a:pt x="3987506" y="5636"/>
                    <a:pt x="3987506" y="7670"/>
                  </a:cubicBezTo>
                  <a:lnTo>
                    <a:pt x="3987506" y="255410"/>
                  </a:lnTo>
                  <a:cubicBezTo>
                    <a:pt x="3987506" y="259646"/>
                    <a:pt x="3984072" y="263080"/>
                    <a:pt x="3979836" y="263080"/>
                  </a:cubicBezTo>
                  <a:lnTo>
                    <a:pt x="7670" y="263080"/>
                  </a:lnTo>
                  <a:cubicBezTo>
                    <a:pt x="3434" y="263080"/>
                    <a:pt x="0" y="259646"/>
                    <a:pt x="0" y="255410"/>
                  </a:cubicBezTo>
                  <a:lnTo>
                    <a:pt x="0" y="7670"/>
                  </a:lnTo>
                  <a:cubicBezTo>
                    <a:pt x="0" y="3434"/>
                    <a:pt x="3434" y="0"/>
                    <a:pt x="7670" y="0"/>
                  </a:cubicBezTo>
                  <a:close/>
                </a:path>
              </a:pathLst>
            </a:custGeom>
            <a:solidFill>
              <a:srgbClr val="568A8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987506" cy="301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4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959397" y="4681628"/>
            <a:ext cx="8279409" cy="2986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174247"/>
                </a:solidFill>
                <a:latin typeface="Poppins"/>
                <a:ea typeface="Poppins"/>
                <a:cs typeface="Poppins"/>
                <a:sym typeface="Poppins"/>
              </a:rPr>
              <a:t>Miss Susan Friend</a:t>
            </a:r>
          </a:p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174247"/>
                </a:solidFill>
                <a:latin typeface="Poppins"/>
                <a:ea typeface="Poppins"/>
                <a:cs typeface="Poppins"/>
                <a:sym typeface="Poppins"/>
              </a:rPr>
              <a:t>Head Teacher</a:t>
            </a:r>
          </a:p>
          <a:p>
            <a:pPr algn="ctr">
              <a:lnSpc>
                <a:spcPts val="3920"/>
              </a:lnSpc>
            </a:pPr>
            <a:endParaRPr lang="en-US" sz="2800">
              <a:solidFill>
                <a:srgbClr val="1742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174247"/>
                </a:solidFill>
                <a:latin typeface="Poppins"/>
                <a:ea typeface="Poppins"/>
                <a:cs typeface="Poppins"/>
                <a:sym typeface="Poppins"/>
              </a:rPr>
              <a:t>Mrs Rachel Sage</a:t>
            </a:r>
          </a:p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174247"/>
                </a:solidFill>
                <a:latin typeface="Poppins"/>
                <a:ea typeface="Poppins"/>
                <a:cs typeface="Poppins"/>
                <a:sym typeface="Poppins"/>
              </a:rPr>
              <a:t>Early Years Leader</a:t>
            </a:r>
          </a:p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174247"/>
                </a:solidFill>
                <a:latin typeface="Poppins"/>
                <a:ea typeface="Poppins"/>
                <a:cs typeface="Poppins"/>
                <a:sym typeface="Poppins"/>
              </a:rPr>
              <a:t>SENCO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779375" y="63357"/>
            <a:ext cx="3508625" cy="3501993"/>
          </a:xfrm>
          <a:custGeom>
            <a:avLst/>
            <a:gdLst/>
            <a:ahLst/>
            <a:cxnLst/>
            <a:rect l="l" t="t" r="r" b="b"/>
            <a:pathLst>
              <a:path w="3508625" h="3501993">
                <a:moveTo>
                  <a:pt x="0" y="0"/>
                </a:moveTo>
                <a:lnTo>
                  <a:pt x="3508625" y="0"/>
                </a:lnTo>
                <a:lnTo>
                  <a:pt x="3508625" y="3501993"/>
                </a:lnTo>
                <a:lnTo>
                  <a:pt x="0" y="35019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2490038" y="3686400"/>
            <a:ext cx="3713521" cy="5201907"/>
          </a:xfrm>
          <a:custGeom>
            <a:avLst/>
            <a:gdLst/>
            <a:ahLst/>
            <a:cxnLst/>
            <a:rect l="l" t="t" r="r" b="b"/>
            <a:pathLst>
              <a:path w="3713521" h="5201907">
                <a:moveTo>
                  <a:pt x="0" y="0"/>
                </a:moveTo>
                <a:lnTo>
                  <a:pt x="3713522" y="0"/>
                </a:lnTo>
                <a:lnTo>
                  <a:pt x="3713522" y="5201906"/>
                </a:lnTo>
                <a:lnTo>
                  <a:pt x="0" y="52019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 rot="-2012390">
            <a:off x="15585701" y="6239760"/>
            <a:ext cx="3347197" cy="3434624"/>
          </a:xfrm>
          <a:custGeom>
            <a:avLst/>
            <a:gdLst/>
            <a:ahLst/>
            <a:cxnLst/>
            <a:rect l="l" t="t" r="r" b="b"/>
            <a:pathLst>
              <a:path w="3347197" h="3434624">
                <a:moveTo>
                  <a:pt x="0" y="0"/>
                </a:moveTo>
                <a:lnTo>
                  <a:pt x="3347198" y="0"/>
                </a:lnTo>
                <a:lnTo>
                  <a:pt x="3347198" y="3434624"/>
                </a:lnTo>
                <a:lnTo>
                  <a:pt x="0" y="34346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 rot="-805589">
            <a:off x="16007564" y="4954669"/>
            <a:ext cx="1819405" cy="1749937"/>
          </a:xfrm>
          <a:custGeom>
            <a:avLst/>
            <a:gdLst/>
            <a:ahLst/>
            <a:cxnLst/>
            <a:rect l="l" t="t" r="r" b="b"/>
            <a:pathLst>
              <a:path w="1819405" h="1749937">
                <a:moveTo>
                  <a:pt x="0" y="0"/>
                </a:moveTo>
                <a:lnTo>
                  <a:pt x="1819405" y="0"/>
                </a:lnTo>
                <a:lnTo>
                  <a:pt x="1819405" y="1749937"/>
                </a:lnTo>
                <a:lnTo>
                  <a:pt x="0" y="17499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2021121" y="3620302"/>
            <a:ext cx="3840160" cy="5329783"/>
          </a:xfrm>
          <a:custGeom>
            <a:avLst/>
            <a:gdLst/>
            <a:ahLst/>
            <a:cxnLst/>
            <a:rect l="l" t="t" r="r" b="b"/>
            <a:pathLst>
              <a:path w="3840160" h="5329783">
                <a:moveTo>
                  <a:pt x="0" y="0"/>
                </a:moveTo>
                <a:lnTo>
                  <a:pt x="3840160" y="0"/>
                </a:lnTo>
                <a:lnTo>
                  <a:pt x="3840160" y="5329783"/>
                </a:lnTo>
                <a:lnTo>
                  <a:pt x="0" y="53297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464" b="-46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 rot="-805589">
            <a:off x="371234" y="2830099"/>
            <a:ext cx="1819405" cy="1749937"/>
          </a:xfrm>
          <a:custGeom>
            <a:avLst/>
            <a:gdLst/>
            <a:ahLst/>
            <a:cxnLst/>
            <a:rect l="l" t="t" r="r" b="b"/>
            <a:pathLst>
              <a:path w="1819405" h="1749937">
                <a:moveTo>
                  <a:pt x="0" y="0"/>
                </a:moveTo>
                <a:lnTo>
                  <a:pt x="1819405" y="0"/>
                </a:lnTo>
                <a:lnTo>
                  <a:pt x="1819405" y="1749937"/>
                </a:lnTo>
                <a:lnTo>
                  <a:pt x="0" y="17499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/>
          <p:cNvSpPr txBox="1"/>
          <p:nvPr/>
        </p:nvSpPr>
        <p:spPr>
          <a:xfrm>
            <a:off x="3941201" y="2569046"/>
            <a:ext cx="10405598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>
                <a:solidFill>
                  <a:srgbClr val="FAF4EA"/>
                </a:solidFill>
                <a:latin typeface="Poppins"/>
                <a:ea typeface="Poppins"/>
                <a:cs typeface="Poppins"/>
                <a:sym typeface="Poppins"/>
              </a:rPr>
              <a:t>Miss Susan Friend &amp; Mrs Rachel Sage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635127-CE92-D474-42CD-3095A5439612}"/>
              </a:ext>
            </a:extLst>
          </p:cNvPr>
          <p:cNvSpPr txBox="1"/>
          <p:nvPr/>
        </p:nvSpPr>
        <p:spPr>
          <a:xfrm>
            <a:off x="17373600" y="9258300"/>
            <a:ext cx="83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SF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77030" y="838200"/>
            <a:ext cx="12533940" cy="1475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34"/>
              </a:lnSpc>
            </a:pPr>
            <a:r>
              <a:rPr lang="en-US" sz="9499">
                <a:solidFill>
                  <a:srgbClr val="1E4BE9"/>
                </a:solidFill>
                <a:latin typeface="Blogger"/>
                <a:ea typeface="Blogger"/>
                <a:cs typeface="Blogger"/>
                <a:sym typeface="Blogger"/>
              </a:rPr>
              <a:t>A PART OF...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681972" y="2469020"/>
            <a:ext cx="14924056" cy="6721237"/>
            <a:chOff x="0" y="0"/>
            <a:chExt cx="3930615" cy="1770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30616" cy="1770202"/>
            </a:xfrm>
            <a:custGeom>
              <a:avLst/>
              <a:gdLst/>
              <a:ahLst/>
              <a:cxnLst/>
              <a:rect l="l" t="t" r="r" b="b"/>
              <a:pathLst>
                <a:path w="3930616" h="1770202">
                  <a:moveTo>
                    <a:pt x="10375" y="0"/>
                  </a:moveTo>
                  <a:lnTo>
                    <a:pt x="3920241" y="0"/>
                  </a:lnTo>
                  <a:cubicBezTo>
                    <a:pt x="3922992" y="0"/>
                    <a:pt x="3925631" y="1093"/>
                    <a:pt x="3927577" y="3039"/>
                  </a:cubicBezTo>
                  <a:cubicBezTo>
                    <a:pt x="3929523" y="4984"/>
                    <a:pt x="3930616" y="7623"/>
                    <a:pt x="3930616" y="10375"/>
                  </a:cubicBezTo>
                  <a:lnTo>
                    <a:pt x="3930616" y="1759827"/>
                  </a:lnTo>
                  <a:cubicBezTo>
                    <a:pt x="3930616" y="1762579"/>
                    <a:pt x="3929523" y="1765218"/>
                    <a:pt x="3927577" y="1767163"/>
                  </a:cubicBezTo>
                  <a:cubicBezTo>
                    <a:pt x="3925631" y="1769109"/>
                    <a:pt x="3922992" y="1770202"/>
                    <a:pt x="3920241" y="1770202"/>
                  </a:cubicBezTo>
                  <a:lnTo>
                    <a:pt x="10375" y="1770202"/>
                  </a:lnTo>
                  <a:cubicBezTo>
                    <a:pt x="7623" y="1770202"/>
                    <a:pt x="4984" y="1769109"/>
                    <a:pt x="3039" y="1767163"/>
                  </a:cubicBezTo>
                  <a:cubicBezTo>
                    <a:pt x="1093" y="1765218"/>
                    <a:pt x="0" y="1762579"/>
                    <a:pt x="0" y="1759827"/>
                  </a:cubicBezTo>
                  <a:lnTo>
                    <a:pt x="0" y="10375"/>
                  </a:lnTo>
                  <a:cubicBezTo>
                    <a:pt x="0" y="7623"/>
                    <a:pt x="1093" y="4984"/>
                    <a:pt x="3039" y="3039"/>
                  </a:cubicBezTo>
                  <a:cubicBezTo>
                    <a:pt x="4984" y="1093"/>
                    <a:pt x="7623" y="0"/>
                    <a:pt x="10375" y="0"/>
                  </a:cubicBezTo>
                  <a:close/>
                </a:path>
              </a:pathLst>
            </a:custGeom>
            <a:solidFill>
              <a:srgbClr val="CADFD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930615" cy="1808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4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73969" y="2469020"/>
            <a:ext cx="15140062" cy="998883"/>
            <a:chOff x="0" y="0"/>
            <a:chExt cx="3987506" cy="2630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987506" cy="263080"/>
            </a:xfrm>
            <a:custGeom>
              <a:avLst/>
              <a:gdLst/>
              <a:ahLst/>
              <a:cxnLst/>
              <a:rect l="l" t="t" r="r" b="b"/>
              <a:pathLst>
                <a:path w="3987506" h="263080">
                  <a:moveTo>
                    <a:pt x="7670" y="0"/>
                  </a:moveTo>
                  <a:lnTo>
                    <a:pt x="3979836" y="0"/>
                  </a:lnTo>
                  <a:cubicBezTo>
                    <a:pt x="3981870" y="0"/>
                    <a:pt x="3983821" y="808"/>
                    <a:pt x="3985259" y="2247"/>
                  </a:cubicBezTo>
                  <a:cubicBezTo>
                    <a:pt x="3986698" y="3685"/>
                    <a:pt x="3987506" y="5636"/>
                    <a:pt x="3987506" y="7670"/>
                  </a:cubicBezTo>
                  <a:lnTo>
                    <a:pt x="3987506" y="255410"/>
                  </a:lnTo>
                  <a:cubicBezTo>
                    <a:pt x="3987506" y="259646"/>
                    <a:pt x="3984072" y="263080"/>
                    <a:pt x="3979836" y="263080"/>
                  </a:cubicBezTo>
                  <a:lnTo>
                    <a:pt x="7670" y="263080"/>
                  </a:lnTo>
                  <a:cubicBezTo>
                    <a:pt x="3434" y="263080"/>
                    <a:pt x="0" y="259646"/>
                    <a:pt x="0" y="255410"/>
                  </a:cubicBezTo>
                  <a:lnTo>
                    <a:pt x="0" y="7670"/>
                  </a:lnTo>
                  <a:cubicBezTo>
                    <a:pt x="0" y="3434"/>
                    <a:pt x="3434" y="0"/>
                    <a:pt x="7670" y="0"/>
                  </a:cubicBezTo>
                  <a:close/>
                </a:path>
              </a:pathLst>
            </a:custGeom>
            <a:solidFill>
              <a:srgbClr val="568A8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987506" cy="301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4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4779375" y="63357"/>
            <a:ext cx="3508625" cy="3501993"/>
          </a:xfrm>
          <a:custGeom>
            <a:avLst/>
            <a:gdLst/>
            <a:ahLst/>
            <a:cxnLst/>
            <a:rect l="l" t="t" r="r" b="b"/>
            <a:pathLst>
              <a:path w="3508625" h="3501993">
                <a:moveTo>
                  <a:pt x="0" y="0"/>
                </a:moveTo>
                <a:lnTo>
                  <a:pt x="3508625" y="0"/>
                </a:lnTo>
                <a:lnTo>
                  <a:pt x="3508625" y="3501993"/>
                </a:lnTo>
                <a:lnTo>
                  <a:pt x="0" y="35019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rot="-2012390">
            <a:off x="15585701" y="6239760"/>
            <a:ext cx="3347197" cy="3434624"/>
          </a:xfrm>
          <a:custGeom>
            <a:avLst/>
            <a:gdLst/>
            <a:ahLst/>
            <a:cxnLst/>
            <a:rect l="l" t="t" r="r" b="b"/>
            <a:pathLst>
              <a:path w="3347197" h="3434624">
                <a:moveTo>
                  <a:pt x="0" y="0"/>
                </a:moveTo>
                <a:lnTo>
                  <a:pt x="3347198" y="0"/>
                </a:lnTo>
                <a:lnTo>
                  <a:pt x="3347198" y="3434624"/>
                </a:lnTo>
                <a:lnTo>
                  <a:pt x="0" y="34346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 rot="-805589">
            <a:off x="16007564" y="4954669"/>
            <a:ext cx="1819405" cy="1749937"/>
          </a:xfrm>
          <a:custGeom>
            <a:avLst/>
            <a:gdLst/>
            <a:ahLst/>
            <a:cxnLst/>
            <a:rect l="l" t="t" r="r" b="b"/>
            <a:pathLst>
              <a:path w="1819405" h="1749937">
                <a:moveTo>
                  <a:pt x="0" y="0"/>
                </a:moveTo>
                <a:lnTo>
                  <a:pt x="1819405" y="0"/>
                </a:lnTo>
                <a:lnTo>
                  <a:pt x="1819405" y="1749937"/>
                </a:lnTo>
                <a:lnTo>
                  <a:pt x="0" y="17499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 rot="-805589">
            <a:off x="371234" y="2830099"/>
            <a:ext cx="1819405" cy="1749937"/>
          </a:xfrm>
          <a:custGeom>
            <a:avLst/>
            <a:gdLst/>
            <a:ahLst/>
            <a:cxnLst/>
            <a:rect l="l" t="t" r="r" b="b"/>
            <a:pathLst>
              <a:path w="1819405" h="1749937">
                <a:moveTo>
                  <a:pt x="0" y="0"/>
                </a:moveTo>
                <a:lnTo>
                  <a:pt x="1819405" y="0"/>
                </a:lnTo>
                <a:lnTo>
                  <a:pt x="1819405" y="1749937"/>
                </a:lnTo>
                <a:lnTo>
                  <a:pt x="0" y="17499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7029107" y="3705068"/>
            <a:ext cx="8381863" cy="5234244"/>
          </a:xfrm>
          <a:custGeom>
            <a:avLst/>
            <a:gdLst/>
            <a:ahLst/>
            <a:cxnLst/>
            <a:rect l="l" t="t" r="r" b="b"/>
            <a:pathLst>
              <a:path w="8381863" h="5234244">
                <a:moveTo>
                  <a:pt x="0" y="0"/>
                </a:moveTo>
                <a:lnTo>
                  <a:pt x="8381863" y="0"/>
                </a:lnTo>
                <a:lnTo>
                  <a:pt x="8381863" y="5234243"/>
                </a:lnTo>
                <a:lnTo>
                  <a:pt x="0" y="52342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192932" y="4970667"/>
            <a:ext cx="8279409" cy="2491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174247"/>
                </a:solidFill>
                <a:latin typeface="Poppins"/>
                <a:ea typeface="Poppins"/>
                <a:cs typeface="Poppins"/>
                <a:sym typeface="Poppins"/>
              </a:rPr>
              <a:t>CEO : Tim Boyes</a:t>
            </a:r>
          </a:p>
          <a:p>
            <a:pPr algn="ctr">
              <a:lnSpc>
                <a:spcPts val="3920"/>
              </a:lnSpc>
            </a:pPr>
            <a:endParaRPr lang="en-US" sz="2800">
              <a:solidFill>
                <a:srgbClr val="1742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174247"/>
                </a:solidFill>
                <a:latin typeface="Poppins"/>
                <a:ea typeface="Poppins"/>
                <a:cs typeface="Poppins"/>
                <a:sym typeface="Poppins"/>
              </a:rPr>
              <a:t>19 schools</a:t>
            </a:r>
          </a:p>
          <a:p>
            <a:pPr algn="ctr">
              <a:lnSpc>
                <a:spcPts val="3920"/>
              </a:lnSpc>
            </a:pPr>
            <a:endParaRPr lang="en-US" sz="2800">
              <a:solidFill>
                <a:srgbClr val="1742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174247"/>
                </a:solidFill>
                <a:latin typeface="Poppins"/>
                <a:ea typeface="Poppins"/>
                <a:cs typeface="Poppins"/>
                <a:sym typeface="Poppins"/>
              </a:rPr>
              <a:t>5 in Warwickshire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941201" y="2569046"/>
            <a:ext cx="10405598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>
                <a:solidFill>
                  <a:srgbClr val="FAF4EA"/>
                </a:solidFill>
                <a:latin typeface="Poppins"/>
                <a:ea typeface="Poppins"/>
                <a:cs typeface="Poppins"/>
                <a:sym typeface="Poppins"/>
              </a:rPr>
              <a:t>Birmingham Diocese Multi-Academy Trust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577CF8-FC0D-55D4-B779-6CB3A2849E0F}"/>
              </a:ext>
            </a:extLst>
          </p:cNvPr>
          <p:cNvSpPr txBox="1"/>
          <p:nvPr/>
        </p:nvSpPr>
        <p:spPr>
          <a:xfrm>
            <a:off x="17373600" y="9258300"/>
            <a:ext cx="83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SF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98751" y="2720079"/>
            <a:ext cx="13690497" cy="6091117"/>
            <a:chOff x="0" y="0"/>
            <a:chExt cx="3605728" cy="16042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05728" cy="1604245"/>
            </a:xfrm>
            <a:custGeom>
              <a:avLst/>
              <a:gdLst/>
              <a:ahLst/>
              <a:cxnLst/>
              <a:rect l="l" t="t" r="r" b="b"/>
              <a:pathLst>
                <a:path w="3605728" h="1604245">
                  <a:moveTo>
                    <a:pt x="11310" y="0"/>
                  </a:moveTo>
                  <a:lnTo>
                    <a:pt x="3594418" y="0"/>
                  </a:lnTo>
                  <a:cubicBezTo>
                    <a:pt x="3597417" y="0"/>
                    <a:pt x="3600294" y="1192"/>
                    <a:pt x="3602415" y="3313"/>
                  </a:cubicBezTo>
                  <a:cubicBezTo>
                    <a:pt x="3604536" y="5434"/>
                    <a:pt x="3605728" y="8310"/>
                    <a:pt x="3605728" y="11310"/>
                  </a:cubicBezTo>
                  <a:lnTo>
                    <a:pt x="3605728" y="1592935"/>
                  </a:lnTo>
                  <a:cubicBezTo>
                    <a:pt x="3605728" y="1599181"/>
                    <a:pt x="3600664" y="1604245"/>
                    <a:pt x="3594418" y="1604245"/>
                  </a:cubicBezTo>
                  <a:lnTo>
                    <a:pt x="11310" y="1604245"/>
                  </a:lnTo>
                  <a:cubicBezTo>
                    <a:pt x="8310" y="1604245"/>
                    <a:pt x="5434" y="1603053"/>
                    <a:pt x="3313" y="1600932"/>
                  </a:cubicBezTo>
                  <a:cubicBezTo>
                    <a:pt x="1192" y="1598811"/>
                    <a:pt x="0" y="1595935"/>
                    <a:pt x="0" y="1592935"/>
                  </a:cubicBezTo>
                  <a:lnTo>
                    <a:pt x="0" y="11310"/>
                  </a:lnTo>
                  <a:cubicBezTo>
                    <a:pt x="0" y="8310"/>
                    <a:pt x="1192" y="5434"/>
                    <a:pt x="3313" y="3313"/>
                  </a:cubicBezTo>
                  <a:cubicBezTo>
                    <a:pt x="5434" y="1192"/>
                    <a:pt x="8310" y="0"/>
                    <a:pt x="11310" y="0"/>
                  </a:cubicBezTo>
                  <a:close/>
                </a:path>
              </a:pathLst>
            </a:custGeom>
            <a:solidFill>
              <a:srgbClr val="CADFD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605728" cy="1632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230087" y="3056750"/>
            <a:ext cx="11827826" cy="3183023"/>
          </a:xfrm>
          <a:custGeom>
            <a:avLst/>
            <a:gdLst/>
            <a:ahLst/>
            <a:cxnLst/>
            <a:rect l="l" t="t" r="r" b="b"/>
            <a:pathLst>
              <a:path w="11827826" h="3183023">
                <a:moveTo>
                  <a:pt x="0" y="0"/>
                </a:moveTo>
                <a:lnTo>
                  <a:pt x="11827826" y="0"/>
                </a:lnTo>
                <a:lnTo>
                  <a:pt x="11827826" y="3183024"/>
                </a:lnTo>
                <a:lnTo>
                  <a:pt x="0" y="31830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302021" y="1300267"/>
            <a:ext cx="3756516" cy="3347995"/>
            <a:chOff x="0" y="0"/>
            <a:chExt cx="5008688" cy="44639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08688" cy="4463993"/>
            </a:xfrm>
            <a:custGeom>
              <a:avLst/>
              <a:gdLst/>
              <a:ahLst/>
              <a:cxnLst/>
              <a:rect l="l" t="t" r="r" b="b"/>
              <a:pathLst>
                <a:path w="5008688" h="4463993">
                  <a:moveTo>
                    <a:pt x="0" y="0"/>
                  </a:moveTo>
                  <a:lnTo>
                    <a:pt x="5008688" y="0"/>
                  </a:lnTo>
                  <a:lnTo>
                    <a:pt x="5008688" y="4463993"/>
                  </a:lnTo>
                  <a:lnTo>
                    <a:pt x="0" y="4463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192332" y="919985"/>
              <a:ext cx="2537165" cy="2537165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B56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34"/>
                  </a:lnSpc>
                </a:pPr>
                <a:endParaRPr/>
              </a:p>
            </p:txBody>
          </p:sp>
        </p:grpSp>
      </p:grpSp>
      <p:sp>
        <p:nvSpPr>
          <p:cNvPr id="11" name="Freeform 11"/>
          <p:cNvSpPr/>
          <p:nvPr/>
        </p:nvSpPr>
        <p:spPr>
          <a:xfrm rot="369008">
            <a:off x="16349229" y="5204300"/>
            <a:ext cx="1199217" cy="1195038"/>
          </a:xfrm>
          <a:custGeom>
            <a:avLst/>
            <a:gdLst/>
            <a:ahLst/>
            <a:cxnLst/>
            <a:rect l="l" t="t" r="r" b="b"/>
            <a:pathLst>
              <a:path w="1199217" h="1195038">
                <a:moveTo>
                  <a:pt x="0" y="0"/>
                </a:moveTo>
                <a:lnTo>
                  <a:pt x="1199216" y="0"/>
                </a:lnTo>
                <a:lnTo>
                  <a:pt x="1199216" y="1195038"/>
                </a:lnTo>
                <a:lnTo>
                  <a:pt x="0" y="11950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 rot="-582191">
            <a:off x="16079276" y="4111288"/>
            <a:ext cx="807523" cy="804709"/>
          </a:xfrm>
          <a:custGeom>
            <a:avLst/>
            <a:gdLst/>
            <a:ahLst/>
            <a:cxnLst/>
            <a:rect l="l" t="t" r="r" b="b"/>
            <a:pathLst>
              <a:path w="807523" h="804709">
                <a:moveTo>
                  <a:pt x="0" y="0"/>
                </a:moveTo>
                <a:lnTo>
                  <a:pt x="807523" y="0"/>
                </a:lnTo>
                <a:lnTo>
                  <a:pt x="807523" y="804709"/>
                </a:lnTo>
                <a:lnTo>
                  <a:pt x="0" y="8047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 rot="-582191">
            <a:off x="11850287" y="8743530"/>
            <a:ext cx="1033139" cy="1029539"/>
          </a:xfrm>
          <a:custGeom>
            <a:avLst/>
            <a:gdLst/>
            <a:ahLst/>
            <a:cxnLst/>
            <a:rect l="l" t="t" r="r" b="b"/>
            <a:pathLst>
              <a:path w="1033139" h="1029539">
                <a:moveTo>
                  <a:pt x="0" y="0"/>
                </a:moveTo>
                <a:lnTo>
                  <a:pt x="1033140" y="0"/>
                </a:lnTo>
                <a:lnTo>
                  <a:pt x="1033140" y="1029540"/>
                </a:lnTo>
                <a:lnTo>
                  <a:pt x="0" y="10295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14779375" y="63357"/>
            <a:ext cx="3508625" cy="3501993"/>
          </a:xfrm>
          <a:custGeom>
            <a:avLst/>
            <a:gdLst/>
            <a:ahLst/>
            <a:cxnLst/>
            <a:rect l="l" t="t" r="r" b="b"/>
            <a:pathLst>
              <a:path w="3508625" h="3501993">
                <a:moveTo>
                  <a:pt x="0" y="0"/>
                </a:moveTo>
                <a:lnTo>
                  <a:pt x="3508625" y="0"/>
                </a:lnTo>
                <a:lnTo>
                  <a:pt x="3508625" y="3501993"/>
                </a:lnTo>
                <a:lnTo>
                  <a:pt x="0" y="350199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 rot="675563">
            <a:off x="13867954" y="6393596"/>
            <a:ext cx="3869998" cy="3491061"/>
          </a:xfrm>
          <a:custGeom>
            <a:avLst/>
            <a:gdLst/>
            <a:ahLst/>
            <a:cxnLst/>
            <a:rect l="l" t="t" r="r" b="b"/>
            <a:pathLst>
              <a:path w="3869998" h="3491061">
                <a:moveTo>
                  <a:pt x="0" y="0"/>
                </a:moveTo>
                <a:lnTo>
                  <a:pt x="3869998" y="0"/>
                </a:lnTo>
                <a:lnTo>
                  <a:pt x="3869998" y="3491061"/>
                </a:lnTo>
                <a:lnTo>
                  <a:pt x="0" y="34910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/>
          <p:cNvSpPr txBox="1"/>
          <p:nvPr/>
        </p:nvSpPr>
        <p:spPr>
          <a:xfrm>
            <a:off x="3698487" y="990600"/>
            <a:ext cx="10891025" cy="179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06"/>
              </a:lnSpc>
            </a:pPr>
            <a:r>
              <a:rPr lang="en-US" sz="11598">
                <a:solidFill>
                  <a:srgbClr val="1E4BE9"/>
                </a:solidFill>
                <a:latin typeface="Blogger"/>
                <a:ea typeface="Blogger"/>
                <a:cs typeface="Blogger"/>
                <a:sym typeface="Blogger"/>
              </a:rPr>
              <a:t>VISION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57354" y="6222012"/>
            <a:ext cx="11207025" cy="2276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38"/>
              </a:lnSpc>
            </a:pPr>
            <a:r>
              <a:rPr lang="en-US" sz="3300" b="1">
                <a:solidFill>
                  <a:srgbClr val="1E4BE9"/>
                </a:solidFill>
                <a:latin typeface="Poppins Bold"/>
                <a:ea typeface="Poppins Bold"/>
                <a:cs typeface="Poppins Bold"/>
                <a:sym typeface="Poppins Bold"/>
              </a:rPr>
              <a:t>- Church School</a:t>
            </a:r>
          </a:p>
          <a:p>
            <a:pPr algn="ctr">
              <a:lnSpc>
                <a:spcPts val="6138"/>
              </a:lnSpc>
            </a:pPr>
            <a:r>
              <a:rPr lang="en-US" sz="3300" b="1">
                <a:solidFill>
                  <a:srgbClr val="1E4BE9"/>
                </a:solidFill>
                <a:latin typeface="Poppins Bold"/>
                <a:ea typeface="Poppins Bold"/>
                <a:cs typeface="Poppins Bold"/>
                <a:sym typeface="Poppins Bold"/>
              </a:rPr>
              <a:t>-Reverend Joanne</a:t>
            </a:r>
          </a:p>
          <a:p>
            <a:pPr algn="ctr">
              <a:lnSpc>
                <a:spcPts val="6138"/>
              </a:lnSpc>
              <a:spcBef>
                <a:spcPct val="0"/>
              </a:spcBef>
            </a:pPr>
            <a:r>
              <a:rPr lang="en-US" sz="3300" b="1">
                <a:solidFill>
                  <a:srgbClr val="1E4BE9"/>
                </a:solidFill>
                <a:latin typeface="Poppins Bold"/>
                <a:ea typeface="Poppins Bold"/>
                <a:cs typeface="Poppins Bold"/>
                <a:sym typeface="Poppins Bold"/>
              </a:rPr>
              <a:t>-Church visits (&amp; visits to other places of worship!)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7B68E6-4FC8-E106-9A08-75AA40C058CD}"/>
              </a:ext>
            </a:extLst>
          </p:cNvPr>
          <p:cNvSpPr txBox="1"/>
          <p:nvPr/>
        </p:nvSpPr>
        <p:spPr>
          <a:xfrm>
            <a:off x="17373600" y="9258300"/>
            <a:ext cx="83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SF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98751" y="2720079"/>
            <a:ext cx="13690497" cy="6091117"/>
            <a:chOff x="0" y="0"/>
            <a:chExt cx="3605728" cy="16042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05728" cy="1604245"/>
            </a:xfrm>
            <a:custGeom>
              <a:avLst/>
              <a:gdLst/>
              <a:ahLst/>
              <a:cxnLst/>
              <a:rect l="l" t="t" r="r" b="b"/>
              <a:pathLst>
                <a:path w="3605728" h="1604245">
                  <a:moveTo>
                    <a:pt x="11310" y="0"/>
                  </a:moveTo>
                  <a:lnTo>
                    <a:pt x="3594418" y="0"/>
                  </a:lnTo>
                  <a:cubicBezTo>
                    <a:pt x="3597417" y="0"/>
                    <a:pt x="3600294" y="1192"/>
                    <a:pt x="3602415" y="3313"/>
                  </a:cubicBezTo>
                  <a:cubicBezTo>
                    <a:pt x="3604536" y="5434"/>
                    <a:pt x="3605728" y="8310"/>
                    <a:pt x="3605728" y="11310"/>
                  </a:cubicBezTo>
                  <a:lnTo>
                    <a:pt x="3605728" y="1592935"/>
                  </a:lnTo>
                  <a:cubicBezTo>
                    <a:pt x="3605728" y="1599181"/>
                    <a:pt x="3600664" y="1604245"/>
                    <a:pt x="3594418" y="1604245"/>
                  </a:cubicBezTo>
                  <a:lnTo>
                    <a:pt x="11310" y="1604245"/>
                  </a:lnTo>
                  <a:cubicBezTo>
                    <a:pt x="8310" y="1604245"/>
                    <a:pt x="5434" y="1603053"/>
                    <a:pt x="3313" y="1600932"/>
                  </a:cubicBezTo>
                  <a:cubicBezTo>
                    <a:pt x="1192" y="1598811"/>
                    <a:pt x="0" y="1595935"/>
                    <a:pt x="0" y="1592935"/>
                  </a:cubicBezTo>
                  <a:lnTo>
                    <a:pt x="0" y="11310"/>
                  </a:lnTo>
                  <a:cubicBezTo>
                    <a:pt x="0" y="8310"/>
                    <a:pt x="1192" y="5434"/>
                    <a:pt x="3313" y="3313"/>
                  </a:cubicBezTo>
                  <a:cubicBezTo>
                    <a:pt x="5434" y="1192"/>
                    <a:pt x="8310" y="0"/>
                    <a:pt x="11310" y="0"/>
                  </a:cubicBezTo>
                  <a:close/>
                </a:path>
              </a:pathLst>
            </a:custGeom>
            <a:solidFill>
              <a:srgbClr val="CADFD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605728" cy="1632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02021" y="1300267"/>
            <a:ext cx="3756516" cy="3347995"/>
            <a:chOff x="0" y="0"/>
            <a:chExt cx="5008688" cy="44639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08688" cy="4463993"/>
            </a:xfrm>
            <a:custGeom>
              <a:avLst/>
              <a:gdLst/>
              <a:ahLst/>
              <a:cxnLst/>
              <a:rect l="l" t="t" r="r" b="b"/>
              <a:pathLst>
                <a:path w="5008688" h="4463993">
                  <a:moveTo>
                    <a:pt x="0" y="0"/>
                  </a:moveTo>
                  <a:lnTo>
                    <a:pt x="5008688" y="0"/>
                  </a:lnTo>
                  <a:lnTo>
                    <a:pt x="5008688" y="4463993"/>
                  </a:lnTo>
                  <a:lnTo>
                    <a:pt x="0" y="4463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1192332" y="919985"/>
              <a:ext cx="2537165" cy="2537165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B56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34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 rot="369008">
            <a:off x="16349229" y="5204300"/>
            <a:ext cx="1199217" cy="1195038"/>
          </a:xfrm>
          <a:custGeom>
            <a:avLst/>
            <a:gdLst/>
            <a:ahLst/>
            <a:cxnLst/>
            <a:rect l="l" t="t" r="r" b="b"/>
            <a:pathLst>
              <a:path w="1199217" h="1195038">
                <a:moveTo>
                  <a:pt x="0" y="0"/>
                </a:moveTo>
                <a:lnTo>
                  <a:pt x="1199216" y="0"/>
                </a:lnTo>
                <a:lnTo>
                  <a:pt x="1199216" y="1195038"/>
                </a:lnTo>
                <a:lnTo>
                  <a:pt x="0" y="11950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 rot="-582191">
            <a:off x="16079276" y="4111288"/>
            <a:ext cx="807523" cy="804709"/>
          </a:xfrm>
          <a:custGeom>
            <a:avLst/>
            <a:gdLst/>
            <a:ahLst/>
            <a:cxnLst/>
            <a:rect l="l" t="t" r="r" b="b"/>
            <a:pathLst>
              <a:path w="807523" h="804709">
                <a:moveTo>
                  <a:pt x="0" y="0"/>
                </a:moveTo>
                <a:lnTo>
                  <a:pt x="807523" y="0"/>
                </a:lnTo>
                <a:lnTo>
                  <a:pt x="807523" y="804709"/>
                </a:lnTo>
                <a:lnTo>
                  <a:pt x="0" y="8047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 rot="-582191">
            <a:off x="11850287" y="8743530"/>
            <a:ext cx="1033139" cy="1029539"/>
          </a:xfrm>
          <a:custGeom>
            <a:avLst/>
            <a:gdLst/>
            <a:ahLst/>
            <a:cxnLst/>
            <a:rect l="l" t="t" r="r" b="b"/>
            <a:pathLst>
              <a:path w="1033139" h="1029539">
                <a:moveTo>
                  <a:pt x="0" y="0"/>
                </a:moveTo>
                <a:lnTo>
                  <a:pt x="1033140" y="0"/>
                </a:lnTo>
                <a:lnTo>
                  <a:pt x="1033140" y="1029540"/>
                </a:lnTo>
                <a:lnTo>
                  <a:pt x="0" y="10295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0165274" y="2974265"/>
            <a:ext cx="5132574" cy="5605311"/>
          </a:xfrm>
          <a:custGeom>
            <a:avLst/>
            <a:gdLst/>
            <a:ahLst/>
            <a:cxnLst/>
            <a:rect l="l" t="t" r="r" b="b"/>
            <a:pathLst>
              <a:path w="5132574" h="5605311">
                <a:moveTo>
                  <a:pt x="0" y="0"/>
                </a:moveTo>
                <a:lnTo>
                  <a:pt x="5132574" y="0"/>
                </a:lnTo>
                <a:lnTo>
                  <a:pt x="5132574" y="5605311"/>
                </a:lnTo>
                <a:lnTo>
                  <a:pt x="0" y="560531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14779375" y="63357"/>
            <a:ext cx="3508625" cy="3501993"/>
          </a:xfrm>
          <a:custGeom>
            <a:avLst/>
            <a:gdLst/>
            <a:ahLst/>
            <a:cxnLst/>
            <a:rect l="l" t="t" r="r" b="b"/>
            <a:pathLst>
              <a:path w="3508625" h="3501993">
                <a:moveTo>
                  <a:pt x="0" y="0"/>
                </a:moveTo>
                <a:lnTo>
                  <a:pt x="3508625" y="0"/>
                </a:lnTo>
                <a:lnTo>
                  <a:pt x="3508625" y="3501993"/>
                </a:lnTo>
                <a:lnTo>
                  <a:pt x="0" y="350199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 rot="675563">
            <a:off x="13867954" y="6393596"/>
            <a:ext cx="3869998" cy="3491061"/>
          </a:xfrm>
          <a:custGeom>
            <a:avLst/>
            <a:gdLst/>
            <a:ahLst/>
            <a:cxnLst/>
            <a:rect l="l" t="t" r="r" b="b"/>
            <a:pathLst>
              <a:path w="3869998" h="3491061">
                <a:moveTo>
                  <a:pt x="0" y="0"/>
                </a:moveTo>
                <a:lnTo>
                  <a:pt x="3869998" y="0"/>
                </a:lnTo>
                <a:lnTo>
                  <a:pt x="3869998" y="3491061"/>
                </a:lnTo>
                <a:lnTo>
                  <a:pt x="0" y="34910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/>
          <p:cNvSpPr txBox="1"/>
          <p:nvPr/>
        </p:nvSpPr>
        <p:spPr>
          <a:xfrm>
            <a:off x="3698487" y="990600"/>
            <a:ext cx="10891025" cy="179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06"/>
              </a:lnSpc>
            </a:pPr>
            <a:r>
              <a:rPr lang="en-US" sz="11598">
                <a:solidFill>
                  <a:srgbClr val="1E4BE9"/>
                </a:solidFill>
                <a:latin typeface="Blogger"/>
                <a:ea typeface="Blogger"/>
                <a:cs typeface="Blogger"/>
                <a:sym typeface="Blogger"/>
              </a:rPr>
              <a:t>VALUES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98487" y="4020747"/>
            <a:ext cx="5677694" cy="3819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38"/>
              </a:lnSpc>
            </a:pPr>
            <a:r>
              <a:rPr lang="en-US" sz="3300" b="1">
                <a:solidFill>
                  <a:srgbClr val="1E4BE9"/>
                </a:solidFill>
                <a:latin typeface="Poppins Bold"/>
                <a:ea typeface="Poppins Bold"/>
                <a:cs typeface="Poppins Bold"/>
                <a:sym typeface="Poppins Bold"/>
              </a:rPr>
              <a:t>One School Rule</a:t>
            </a:r>
          </a:p>
          <a:p>
            <a:pPr algn="ctr">
              <a:lnSpc>
                <a:spcPts val="6138"/>
              </a:lnSpc>
            </a:pPr>
            <a:r>
              <a:rPr lang="en-US" sz="3300" b="1">
                <a:solidFill>
                  <a:srgbClr val="1E4BE9"/>
                </a:solidFill>
                <a:latin typeface="Poppins Bold"/>
                <a:ea typeface="Poppins Bold"/>
                <a:cs typeface="Poppins Bold"/>
                <a:sym typeface="Poppins Bold"/>
              </a:rPr>
              <a:t>“We always do our best to </a:t>
            </a:r>
          </a:p>
          <a:p>
            <a:pPr algn="ctr">
              <a:lnSpc>
                <a:spcPts val="6138"/>
              </a:lnSpc>
            </a:pPr>
            <a:r>
              <a:rPr lang="en-US" sz="3300" b="1">
                <a:solidFill>
                  <a:srgbClr val="1E4BE9"/>
                </a:solidFill>
                <a:latin typeface="Poppins Bold"/>
                <a:ea typeface="Poppins Bold"/>
                <a:cs typeface="Poppins Bold"/>
                <a:sym typeface="Poppins Bold"/>
              </a:rPr>
              <a:t>live our values”</a:t>
            </a:r>
          </a:p>
          <a:p>
            <a:pPr algn="ctr">
              <a:lnSpc>
                <a:spcPts val="6138"/>
              </a:lnSpc>
            </a:pPr>
            <a:endParaRPr lang="en-US" sz="3300" b="1">
              <a:solidFill>
                <a:srgbClr val="1E4BE9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6138"/>
              </a:lnSpc>
              <a:spcBef>
                <a:spcPct val="0"/>
              </a:spcBef>
            </a:pPr>
            <a:r>
              <a:rPr lang="en-US" sz="3300" b="1">
                <a:solidFill>
                  <a:srgbClr val="1E4BE9"/>
                </a:solidFill>
                <a:latin typeface="Poppins Bold"/>
                <a:ea typeface="Poppins Bold"/>
                <a:cs typeface="Poppins Bold"/>
                <a:sym typeface="Poppins Bold"/>
              </a:rPr>
              <a:t>Values Days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E9BA73-0DE8-2D90-ED82-203F7A0CF790}"/>
              </a:ext>
            </a:extLst>
          </p:cNvPr>
          <p:cNvSpPr txBox="1"/>
          <p:nvPr/>
        </p:nvSpPr>
        <p:spPr>
          <a:xfrm>
            <a:off x="17373600" y="9258300"/>
            <a:ext cx="83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SF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53437" y="743112"/>
            <a:ext cx="12781127" cy="1546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99"/>
              </a:lnSpc>
            </a:pPr>
            <a:r>
              <a:rPr lang="en-US" sz="9999">
                <a:solidFill>
                  <a:srgbClr val="538087"/>
                </a:solidFill>
                <a:latin typeface="Blogger"/>
                <a:ea typeface="Blogger"/>
                <a:cs typeface="Blogger"/>
                <a:sym typeface="Blogger"/>
              </a:rPr>
              <a:t>OUR GROWING SCHOOL...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753640" y="2644894"/>
            <a:ext cx="6638066" cy="7138010"/>
            <a:chOff x="0" y="0"/>
            <a:chExt cx="1854178" cy="19938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54178" cy="1993825"/>
            </a:xfrm>
            <a:custGeom>
              <a:avLst/>
              <a:gdLst/>
              <a:ahLst/>
              <a:cxnLst/>
              <a:rect l="l" t="t" r="r" b="b"/>
              <a:pathLst>
                <a:path w="1854178" h="1993825">
                  <a:moveTo>
                    <a:pt x="23326" y="0"/>
                  </a:moveTo>
                  <a:lnTo>
                    <a:pt x="1830852" y="0"/>
                  </a:lnTo>
                  <a:cubicBezTo>
                    <a:pt x="1837039" y="0"/>
                    <a:pt x="1842972" y="2458"/>
                    <a:pt x="1847346" y="6832"/>
                  </a:cubicBezTo>
                  <a:cubicBezTo>
                    <a:pt x="1851721" y="11206"/>
                    <a:pt x="1854178" y="17139"/>
                    <a:pt x="1854178" y="23326"/>
                  </a:cubicBezTo>
                  <a:lnTo>
                    <a:pt x="1854178" y="1970499"/>
                  </a:lnTo>
                  <a:cubicBezTo>
                    <a:pt x="1854178" y="1976686"/>
                    <a:pt x="1851721" y="1982619"/>
                    <a:pt x="1847346" y="1986993"/>
                  </a:cubicBezTo>
                  <a:cubicBezTo>
                    <a:pt x="1842972" y="1991367"/>
                    <a:pt x="1837039" y="1993825"/>
                    <a:pt x="1830852" y="1993825"/>
                  </a:cubicBezTo>
                  <a:lnTo>
                    <a:pt x="23326" y="1993825"/>
                  </a:lnTo>
                  <a:cubicBezTo>
                    <a:pt x="17139" y="1993825"/>
                    <a:pt x="11206" y="1991367"/>
                    <a:pt x="6832" y="1986993"/>
                  </a:cubicBezTo>
                  <a:cubicBezTo>
                    <a:pt x="2458" y="1982619"/>
                    <a:pt x="0" y="1976686"/>
                    <a:pt x="0" y="1970499"/>
                  </a:cubicBezTo>
                  <a:lnTo>
                    <a:pt x="0" y="23326"/>
                  </a:lnTo>
                  <a:cubicBezTo>
                    <a:pt x="0" y="17139"/>
                    <a:pt x="2458" y="11206"/>
                    <a:pt x="6832" y="6832"/>
                  </a:cubicBezTo>
                  <a:cubicBezTo>
                    <a:pt x="11206" y="2458"/>
                    <a:pt x="17139" y="0"/>
                    <a:pt x="23326" y="0"/>
                  </a:cubicBezTo>
                  <a:close/>
                </a:path>
              </a:pathLst>
            </a:custGeom>
            <a:solidFill>
              <a:srgbClr val="CADFD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854178" cy="2031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4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839526" y="4235953"/>
            <a:ext cx="6466294" cy="5426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4283"/>
              </a:lnSpc>
              <a:buFont typeface="Arial"/>
              <a:buChar char="•"/>
            </a:pPr>
            <a:r>
              <a:rPr lang="en-US" sz="2799">
                <a:solidFill>
                  <a:srgbClr val="174247"/>
                </a:solidFill>
                <a:latin typeface="Poppins"/>
                <a:ea typeface="Poppins"/>
                <a:cs typeface="Poppins"/>
                <a:sym typeface="Poppins"/>
              </a:rPr>
              <a:t>Expansion project started in September 2024</a:t>
            </a:r>
          </a:p>
          <a:p>
            <a:pPr marL="604519" lvl="1" indent="-302260" algn="l">
              <a:lnSpc>
                <a:spcPts val="4283"/>
              </a:lnSpc>
              <a:buFont typeface="Arial"/>
              <a:buChar char="•"/>
            </a:pPr>
            <a:r>
              <a:rPr lang="en-US" sz="2799">
                <a:solidFill>
                  <a:srgbClr val="174247"/>
                </a:solidFill>
                <a:latin typeface="Poppins"/>
                <a:ea typeface="Poppins"/>
                <a:cs typeface="Poppins"/>
                <a:sym typeface="Poppins"/>
              </a:rPr>
              <a:t>We are awaiting completion of two new classrooms, offices and toilets</a:t>
            </a:r>
          </a:p>
          <a:p>
            <a:pPr marL="604519" lvl="1" indent="-302260" algn="l">
              <a:lnSpc>
                <a:spcPts val="4283"/>
              </a:lnSpc>
              <a:buFont typeface="Arial"/>
              <a:buChar char="•"/>
            </a:pPr>
            <a:r>
              <a:rPr lang="en-US" sz="2799">
                <a:solidFill>
                  <a:srgbClr val="174247"/>
                </a:solidFill>
                <a:latin typeface="Poppins"/>
                <a:ea typeface="Poppins"/>
                <a:cs typeface="Poppins"/>
                <a:sym typeface="Poppins"/>
              </a:rPr>
              <a:t>Year 6 in Portakabin and Year 5 in smaller classroom until December</a:t>
            </a:r>
          </a:p>
          <a:p>
            <a:pPr marL="604519" lvl="1" indent="-302260" algn="l">
              <a:lnSpc>
                <a:spcPts val="4283"/>
              </a:lnSpc>
              <a:buFont typeface="Arial"/>
              <a:buChar char="•"/>
            </a:pPr>
            <a:r>
              <a:rPr lang="en-US" sz="2799">
                <a:solidFill>
                  <a:srgbClr val="174247"/>
                </a:solidFill>
                <a:latin typeface="Poppins"/>
                <a:ea typeface="Poppins"/>
                <a:cs typeface="Poppins"/>
                <a:sym typeface="Poppins"/>
              </a:rPr>
              <a:t>One form entry in new classes from January 2026</a:t>
            </a:r>
          </a:p>
        </p:txBody>
      </p:sp>
      <p:sp>
        <p:nvSpPr>
          <p:cNvPr id="7" name="Freeform 7"/>
          <p:cNvSpPr/>
          <p:nvPr/>
        </p:nvSpPr>
        <p:spPr>
          <a:xfrm rot="1027277">
            <a:off x="727851" y="1405648"/>
            <a:ext cx="2051577" cy="3125672"/>
          </a:xfrm>
          <a:custGeom>
            <a:avLst/>
            <a:gdLst/>
            <a:ahLst/>
            <a:cxnLst/>
            <a:rect l="l" t="t" r="r" b="b"/>
            <a:pathLst>
              <a:path w="2051577" h="3125672">
                <a:moveTo>
                  <a:pt x="0" y="0"/>
                </a:moveTo>
                <a:lnTo>
                  <a:pt x="2051578" y="0"/>
                </a:lnTo>
                <a:lnTo>
                  <a:pt x="2051578" y="3125672"/>
                </a:lnTo>
                <a:lnTo>
                  <a:pt x="0" y="31256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369008">
            <a:off x="8483415" y="8385344"/>
            <a:ext cx="1815917" cy="1809590"/>
          </a:xfrm>
          <a:custGeom>
            <a:avLst/>
            <a:gdLst/>
            <a:ahLst/>
            <a:cxnLst/>
            <a:rect l="l" t="t" r="r" b="b"/>
            <a:pathLst>
              <a:path w="1815917" h="1809590">
                <a:moveTo>
                  <a:pt x="0" y="0"/>
                </a:moveTo>
                <a:lnTo>
                  <a:pt x="1815917" y="0"/>
                </a:lnTo>
                <a:lnTo>
                  <a:pt x="1815917" y="1809590"/>
                </a:lnTo>
                <a:lnTo>
                  <a:pt x="0" y="18095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-830527">
            <a:off x="9920581" y="7844893"/>
            <a:ext cx="1313044" cy="1308469"/>
          </a:xfrm>
          <a:custGeom>
            <a:avLst/>
            <a:gdLst/>
            <a:ahLst/>
            <a:cxnLst/>
            <a:rect l="l" t="t" r="r" b="b"/>
            <a:pathLst>
              <a:path w="1313044" h="1308469">
                <a:moveTo>
                  <a:pt x="0" y="0"/>
                </a:moveTo>
                <a:lnTo>
                  <a:pt x="1313044" y="0"/>
                </a:lnTo>
                <a:lnTo>
                  <a:pt x="1313044" y="1308469"/>
                </a:lnTo>
                <a:lnTo>
                  <a:pt x="0" y="13084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8766520" y="2289332"/>
            <a:ext cx="5209125" cy="5417490"/>
          </a:xfrm>
          <a:custGeom>
            <a:avLst/>
            <a:gdLst/>
            <a:ahLst/>
            <a:cxnLst/>
            <a:rect l="l" t="t" r="r" b="b"/>
            <a:pathLst>
              <a:path w="5209125" h="5417490">
                <a:moveTo>
                  <a:pt x="0" y="0"/>
                </a:moveTo>
                <a:lnTo>
                  <a:pt x="5209125" y="0"/>
                </a:lnTo>
                <a:lnTo>
                  <a:pt x="5209125" y="5417490"/>
                </a:lnTo>
                <a:lnTo>
                  <a:pt x="0" y="541749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2761732" y="4764049"/>
            <a:ext cx="5177156" cy="5427901"/>
          </a:xfrm>
          <a:custGeom>
            <a:avLst/>
            <a:gdLst/>
            <a:ahLst/>
            <a:cxnLst/>
            <a:rect l="l" t="t" r="r" b="b"/>
            <a:pathLst>
              <a:path w="5177156" h="5427901">
                <a:moveTo>
                  <a:pt x="0" y="0"/>
                </a:moveTo>
                <a:lnTo>
                  <a:pt x="5177156" y="0"/>
                </a:lnTo>
                <a:lnTo>
                  <a:pt x="5177156" y="5427901"/>
                </a:lnTo>
                <a:lnTo>
                  <a:pt x="0" y="542790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0C616D-EC47-3568-8E56-6793DA7848A9}"/>
              </a:ext>
            </a:extLst>
          </p:cNvPr>
          <p:cNvSpPr txBox="1"/>
          <p:nvPr/>
        </p:nvSpPr>
        <p:spPr>
          <a:xfrm>
            <a:off x="17373600" y="9258300"/>
            <a:ext cx="83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SF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68228" y="2485639"/>
            <a:ext cx="14351543" cy="6616533"/>
            <a:chOff x="0" y="0"/>
            <a:chExt cx="3779830" cy="17426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79830" cy="1742626"/>
            </a:xfrm>
            <a:custGeom>
              <a:avLst/>
              <a:gdLst/>
              <a:ahLst/>
              <a:cxnLst/>
              <a:rect l="l" t="t" r="r" b="b"/>
              <a:pathLst>
                <a:path w="3779830" h="1742626">
                  <a:moveTo>
                    <a:pt x="10789" y="0"/>
                  </a:moveTo>
                  <a:lnTo>
                    <a:pt x="3769041" y="0"/>
                  </a:lnTo>
                  <a:cubicBezTo>
                    <a:pt x="3771903" y="0"/>
                    <a:pt x="3774647" y="1137"/>
                    <a:pt x="3776670" y="3160"/>
                  </a:cubicBezTo>
                  <a:cubicBezTo>
                    <a:pt x="3778693" y="5183"/>
                    <a:pt x="3779830" y="7928"/>
                    <a:pt x="3779830" y="10789"/>
                  </a:cubicBezTo>
                  <a:lnTo>
                    <a:pt x="3779830" y="1731837"/>
                  </a:lnTo>
                  <a:cubicBezTo>
                    <a:pt x="3779830" y="1734699"/>
                    <a:pt x="3778693" y="1737443"/>
                    <a:pt x="3776670" y="1739466"/>
                  </a:cubicBezTo>
                  <a:cubicBezTo>
                    <a:pt x="3774647" y="1741489"/>
                    <a:pt x="3771903" y="1742626"/>
                    <a:pt x="3769041" y="1742626"/>
                  </a:cubicBezTo>
                  <a:lnTo>
                    <a:pt x="10789" y="1742626"/>
                  </a:lnTo>
                  <a:cubicBezTo>
                    <a:pt x="7928" y="1742626"/>
                    <a:pt x="5183" y="1741489"/>
                    <a:pt x="3160" y="1739466"/>
                  </a:cubicBezTo>
                  <a:cubicBezTo>
                    <a:pt x="1137" y="1737443"/>
                    <a:pt x="0" y="1734699"/>
                    <a:pt x="0" y="1731837"/>
                  </a:cubicBezTo>
                  <a:lnTo>
                    <a:pt x="0" y="10789"/>
                  </a:lnTo>
                  <a:cubicBezTo>
                    <a:pt x="0" y="7928"/>
                    <a:pt x="1137" y="5183"/>
                    <a:pt x="3160" y="3160"/>
                  </a:cubicBezTo>
                  <a:cubicBezTo>
                    <a:pt x="5183" y="1137"/>
                    <a:pt x="7928" y="0"/>
                    <a:pt x="10789" y="0"/>
                  </a:cubicBezTo>
                  <a:close/>
                </a:path>
              </a:pathLst>
            </a:custGeom>
            <a:solidFill>
              <a:srgbClr val="CADFD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779830" cy="1771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245905" y="3667732"/>
            <a:ext cx="1027936" cy="1223734"/>
          </a:xfrm>
          <a:custGeom>
            <a:avLst/>
            <a:gdLst/>
            <a:ahLst/>
            <a:cxnLst/>
            <a:rect l="l" t="t" r="r" b="b"/>
            <a:pathLst>
              <a:path w="1027936" h="1223734">
                <a:moveTo>
                  <a:pt x="0" y="0"/>
                </a:moveTo>
                <a:lnTo>
                  <a:pt x="1027937" y="0"/>
                </a:lnTo>
                <a:lnTo>
                  <a:pt x="1027937" y="1223733"/>
                </a:lnTo>
                <a:lnTo>
                  <a:pt x="0" y="12237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-5400000">
            <a:off x="3611860" y="4581117"/>
            <a:ext cx="296028" cy="1850174"/>
          </a:xfrm>
          <a:custGeom>
            <a:avLst/>
            <a:gdLst/>
            <a:ahLst/>
            <a:cxnLst/>
            <a:rect l="l" t="t" r="r" b="b"/>
            <a:pathLst>
              <a:path w="296028" h="1850174">
                <a:moveTo>
                  <a:pt x="0" y="0"/>
                </a:moveTo>
                <a:lnTo>
                  <a:pt x="296027" y="0"/>
                </a:lnTo>
                <a:lnTo>
                  <a:pt x="296027" y="1850174"/>
                </a:lnTo>
                <a:lnTo>
                  <a:pt x="0" y="18501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2960796" y="6101893"/>
            <a:ext cx="1598155" cy="1124520"/>
          </a:xfrm>
          <a:custGeom>
            <a:avLst/>
            <a:gdLst/>
            <a:ahLst/>
            <a:cxnLst/>
            <a:rect l="l" t="t" r="r" b="b"/>
            <a:pathLst>
              <a:path w="1598155" h="1124520">
                <a:moveTo>
                  <a:pt x="0" y="0"/>
                </a:moveTo>
                <a:lnTo>
                  <a:pt x="1598155" y="0"/>
                </a:lnTo>
                <a:lnTo>
                  <a:pt x="1598155" y="1124520"/>
                </a:lnTo>
                <a:lnTo>
                  <a:pt x="0" y="1124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3315183" y="7410095"/>
            <a:ext cx="958658" cy="1151227"/>
          </a:xfrm>
          <a:custGeom>
            <a:avLst/>
            <a:gdLst/>
            <a:ahLst/>
            <a:cxnLst/>
            <a:rect l="l" t="t" r="r" b="b"/>
            <a:pathLst>
              <a:path w="958658" h="1151227">
                <a:moveTo>
                  <a:pt x="0" y="0"/>
                </a:moveTo>
                <a:lnTo>
                  <a:pt x="958659" y="0"/>
                </a:lnTo>
                <a:lnTo>
                  <a:pt x="958659" y="1151228"/>
                </a:lnTo>
                <a:lnTo>
                  <a:pt x="0" y="11512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9" name="Group 9"/>
          <p:cNvGrpSpPr/>
          <p:nvPr/>
        </p:nvGrpSpPr>
        <p:grpSpPr>
          <a:xfrm>
            <a:off x="1827807" y="2334008"/>
            <a:ext cx="14632385" cy="998883"/>
            <a:chOff x="0" y="0"/>
            <a:chExt cx="3853797" cy="2630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53797" cy="263080"/>
            </a:xfrm>
            <a:custGeom>
              <a:avLst/>
              <a:gdLst/>
              <a:ahLst/>
              <a:cxnLst/>
              <a:rect l="l" t="t" r="r" b="b"/>
              <a:pathLst>
                <a:path w="3853797" h="263080">
                  <a:moveTo>
                    <a:pt x="7936" y="0"/>
                  </a:moveTo>
                  <a:lnTo>
                    <a:pt x="3845861" y="0"/>
                  </a:lnTo>
                  <a:cubicBezTo>
                    <a:pt x="3850244" y="0"/>
                    <a:pt x="3853797" y="3553"/>
                    <a:pt x="3853797" y="7936"/>
                  </a:cubicBezTo>
                  <a:lnTo>
                    <a:pt x="3853797" y="255144"/>
                  </a:lnTo>
                  <a:cubicBezTo>
                    <a:pt x="3853797" y="257249"/>
                    <a:pt x="3852961" y="259267"/>
                    <a:pt x="3851472" y="260756"/>
                  </a:cubicBezTo>
                  <a:cubicBezTo>
                    <a:pt x="3849984" y="262244"/>
                    <a:pt x="3847966" y="263080"/>
                    <a:pt x="3845861" y="263080"/>
                  </a:cubicBezTo>
                  <a:lnTo>
                    <a:pt x="7936" y="263080"/>
                  </a:lnTo>
                  <a:cubicBezTo>
                    <a:pt x="3553" y="263080"/>
                    <a:pt x="0" y="259527"/>
                    <a:pt x="0" y="255144"/>
                  </a:cubicBezTo>
                  <a:lnTo>
                    <a:pt x="0" y="7936"/>
                  </a:lnTo>
                  <a:cubicBezTo>
                    <a:pt x="0" y="3553"/>
                    <a:pt x="3553" y="0"/>
                    <a:pt x="7936" y="0"/>
                  </a:cubicBezTo>
                  <a:close/>
                </a:path>
              </a:pathLst>
            </a:custGeom>
            <a:solidFill>
              <a:srgbClr val="84B4B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853797" cy="291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4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1114377" y="3667732"/>
            <a:ext cx="4835949" cy="5160894"/>
          </a:xfrm>
          <a:custGeom>
            <a:avLst/>
            <a:gdLst/>
            <a:ahLst/>
            <a:cxnLst/>
            <a:rect l="l" t="t" r="r" b="b"/>
            <a:pathLst>
              <a:path w="4835949" h="5160894">
                <a:moveTo>
                  <a:pt x="0" y="0"/>
                </a:moveTo>
                <a:lnTo>
                  <a:pt x="4835949" y="0"/>
                </a:lnTo>
                <a:lnTo>
                  <a:pt x="4835949" y="5160894"/>
                </a:lnTo>
                <a:lnTo>
                  <a:pt x="0" y="516089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4684960" y="3850564"/>
            <a:ext cx="9948799" cy="4435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56"/>
              </a:lnSpc>
            </a:pPr>
            <a:r>
              <a:rPr lang="en-US" sz="3300" dirty="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Acorns Nursery - from 2 YO</a:t>
            </a:r>
          </a:p>
          <a:p>
            <a:pPr algn="l">
              <a:lnSpc>
                <a:spcPts val="4356"/>
              </a:lnSpc>
            </a:pPr>
            <a:r>
              <a:rPr lang="en-US" sz="3300" dirty="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Willow Class - Reception</a:t>
            </a:r>
          </a:p>
          <a:p>
            <a:pPr algn="l">
              <a:lnSpc>
                <a:spcPts val="4356"/>
              </a:lnSpc>
            </a:pPr>
            <a:r>
              <a:rPr lang="en-US" sz="3300" dirty="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Sycamore Class - Year 1</a:t>
            </a:r>
          </a:p>
          <a:p>
            <a:pPr algn="l">
              <a:lnSpc>
                <a:spcPts val="4356"/>
              </a:lnSpc>
            </a:pPr>
            <a:r>
              <a:rPr lang="en-US" sz="3300" dirty="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Beech Class - Year 2</a:t>
            </a:r>
          </a:p>
          <a:p>
            <a:pPr algn="l">
              <a:lnSpc>
                <a:spcPts val="4356"/>
              </a:lnSpc>
            </a:pPr>
            <a:r>
              <a:rPr lang="en-US" sz="3300" dirty="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Maple Class - Year 3</a:t>
            </a:r>
          </a:p>
          <a:p>
            <a:pPr algn="l">
              <a:lnSpc>
                <a:spcPts val="4356"/>
              </a:lnSpc>
            </a:pPr>
            <a:r>
              <a:rPr lang="en-US" sz="3300" dirty="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Elm Class - Year 4</a:t>
            </a:r>
          </a:p>
          <a:p>
            <a:pPr algn="l">
              <a:lnSpc>
                <a:spcPts val="4356"/>
              </a:lnSpc>
            </a:pPr>
            <a:r>
              <a:rPr lang="en-US" sz="3300" dirty="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Rowan Class - Year 5</a:t>
            </a:r>
          </a:p>
          <a:p>
            <a:pPr algn="l">
              <a:lnSpc>
                <a:spcPts val="4356"/>
              </a:lnSpc>
            </a:pPr>
            <a:r>
              <a:rPr lang="en-US" sz="3300" dirty="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Oak Class - Year 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37674" y="838969"/>
            <a:ext cx="13612653" cy="1485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47"/>
              </a:lnSpc>
            </a:pPr>
            <a:r>
              <a:rPr lang="en-US" sz="9599">
                <a:solidFill>
                  <a:srgbClr val="022679"/>
                </a:solidFill>
                <a:latin typeface="Blogger"/>
                <a:ea typeface="Blogger"/>
                <a:cs typeface="Blogger"/>
                <a:sym typeface="Blogger"/>
              </a:rPr>
              <a:t>SCHOOL STRUCTURE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913482" y="2409269"/>
            <a:ext cx="8461035" cy="734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AF4EA"/>
                </a:solidFill>
                <a:latin typeface="Poppins"/>
                <a:ea typeface="Poppins"/>
                <a:cs typeface="Poppins"/>
                <a:sym typeface="Poppins"/>
              </a:rPr>
              <a:t>One Form Entry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227D65-8BA7-BD8A-80AF-D3A76DD132D1}"/>
              </a:ext>
            </a:extLst>
          </p:cNvPr>
          <p:cNvSpPr txBox="1"/>
          <p:nvPr/>
        </p:nvSpPr>
        <p:spPr>
          <a:xfrm>
            <a:off x="17373600" y="9258300"/>
            <a:ext cx="83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SF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38978" y="310721"/>
            <a:ext cx="5617821" cy="2699908"/>
            <a:chOff x="0" y="0"/>
            <a:chExt cx="7490427" cy="3599877"/>
          </a:xfrm>
        </p:grpSpPr>
        <p:sp>
          <p:nvSpPr>
            <p:cNvPr id="3" name="Freeform 3"/>
            <p:cNvSpPr/>
            <p:nvPr/>
          </p:nvSpPr>
          <p:spPr>
            <a:xfrm>
              <a:off x="0" y="3050844"/>
              <a:ext cx="1333975" cy="274071"/>
            </a:xfrm>
            <a:custGeom>
              <a:avLst/>
              <a:gdLst/>
              <a:ahLst/>
              <a:cxnLst/>
              <a:rect l="l" t="t" r="r" b="b"/>
              <a:pathLst>
                <a:path w="1333975" h="274071">
                  <a:moveTo>
                    <a:pt x="0" y="0"/>
                  </a:moveTo>
                  <a:lnTo>
                    <a:pt x="1333975" y="0"/>
                  </a:lnTo>
                  <a:lnTo>
                    <a:pt x="1333975" y="274071"/>
                  </a:lnTo>
                  <a:lnTo>
                    <a:pt x="0" y="274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 rot="1106635">
              <a:off x="187051" y="2197703"/>
              <a:ext cx="1436339" cy="295102"/>
            </a:xfrm>
            <a:custGeom>
              <a:avLst/>
              <a:gdLst/>
              <a:ahLst/>
              <a:cxnLst/>
              <a:rect l="l" t="t" r="r" b="b"/>
              <a:pathLst>
                <a:path w="1436339" h="295102">
                  <a:moveTo>
                    <a:pt x="0" y="0"/>
                  </a:moveTo>
                  <a:lnTo>
                    <a:pt x="1436340" y="0"/>
                  </a:lnTo>
                  <a:lnTo>
                    <a:pt x="1436340" y="295103"/>
                  </a:lnTo>
                  <a:lnTo>
                    <a:pt x="0" y="2951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 rot="2538562">
              <a:off x="719710" y="1297023"/>
              <a:ext cx="1512788" cy="310809"/>
            </a:xfrm>
            <a:custGeom>
              <a:avLst/>
              <a:gdLst/>
              <a:ahLst/>
              <a:cxnLst/>
              <a:rect l="l" t="t" r="r" b="b"/>
              <a:pathLst>
                <a:path w="1512788" h="310809">
                  <a:moveTo>
                    <a:pt x="0" y="0"/>
                  </a:moveTo>
                  <a:lnTo>
                    <a:pt x="1512787" y="0"/>
                  </a:lnTo>
                  <a:lnTo>
                    <a:pt x="1512787" y="310809"/>
                  </a:lnTo>
                  <a:lnTo>
                    <a:pt x="0" y="310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 rot="4402072">
              <a:off x="1804078" y="788909"/>
              <a:ext cx="1382765" cy="284095"/>
            </a:xfrm>
            <a:custGeom>
              <a:avLst/>
              <a:gdLst/>
              <a:ahLst/>
              <a:cxnLst/>
              <a:rect l="l" t="t" r="r" b="b"/>
              <a:pathLst>
                <a:path w="1382765" h="284095">
                  <a:moveTo>
                    <a:pt x="0" y="0"/>
                  </a:moveTo>
                  <a:lnTo>
                    <a:pt x="1382766" y="0"/>
                  </a:lnTo>
                  <a:lnTo>
                    <a:pt x="1382766" y="284096"/>
                  </a:lnTo>
                  <a:lnTo>
                    <a:pt x="0" y="284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 rot="-5400000">
              <a:off x="2972978" y="549587"/>
              <a:ext cx="1383401" cy="284226"/>
            </a:xfrm>
            <a:custGeom>
              <a:avLst/>
              <a:gdLst/>
              <a:ahLst/>
              <a:cxnLst/>
              <a:rect l="l" t="t" r="r" b="b"/>
              <a:pathLst>
                <a:path w="1383401" h="284226">
                  <a:moveTo>
                    <a:pt x="0" y="0"/>
                  </a:moveTo>
                  <a:lnTo>
                    <a:pt x="1383401" y="0"/>
                  </a:lnTo>
                  <a:lnTo>
                    <a:pt x="1383401" y="284226"/>
                  </a:lnTo>
                  <a:lnTo>
                    <a:pt x="0" y="284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 rot="7052735">
              <a:off x="4204462" y="829794"/>
              <a:ext cx="1334769" cy="274234"/>
            </a:xfrm>
            <a:custGeom>
              <a:avLst/>
              <a:gdLst/>
              <a:ahLst/>
              <a:cxnLst/>
              <a:rect l="l" t="t" r="r" b="b"/>
              <a:pathLst>
                <a:path w="1334769" h="274234">
                  <a:moveTo>
                    <a:pt x="0" y="0"/>
                  </a:moveTo>
                  <a:lnTo>
                    <a:pt x="1334769" y="0"/>
                  </a:lnTo>
                  <a:lnTo>
                    <a:pt x="1334769" y="274234"/>
                  </a:lnTo>
                  <a:lnTo>
                    <a:pt x="0" y="274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 rot="-2469054">
              <a:off x="5228987" y="1318406"/>
              <a:ext cx="1512788" cy="310809"/>
            </a:xfrm>
            <a:custGeom>
              <a:avLst/>
              <a:gdLst/>
              <a:ahLst/>
              <a:cxnLst/>
              <a:rect l="l" t="t" r="r" b="b"/>
              <a:pathLst>
                <a:path w="1512788" h="310809">
                  <a:moveTo>
                    <a:pt x="0" y="0"/>
                  </a:moveTo>
                  <a:lnTo>
                    <a:pt x="1512788" y="0"/>
                  </a:lnTo>
                  <a:lnTo>
                    <a:pt x="1512788" y="310810"/>
                  </a:lnTo>
                  <a:lnTo>
                    <a:pt x="0" y="310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 rot="-1440337">
              <a:off x="5873657" y="2208219"/>
              <a:ext cx="1333975" cy="274071"/>
            </a:xfrm>
            <a:custGeom>
              <a:avLst/>
              <a:gdLst/>
              <a:ahLst/>
              <a:cxnLst/>
              <a:rect l="l" t="t" r="r" b="b"/>
              <a:pathLst>
                <a:path w="1333975" h="274071">
                  <a:moveTo>
                    <a:pt x="0" y="0"/>
                  </a:moveTo>
                  <a:lnTo>
                    <a:pt x="1333975" y="0"/>
                  </a:lnTo>
                  <a:lnTo>
                    <a:pt x="1333975" y="274071"/>
                  </a:lnTo>
                  <a:lnTo>
                    <a:pt x="0" y="274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6156452" y="3050844"/>
              <a:ext cx="1333975" cy="274071"/>
            </a:xfrm>
            <a:custGeom>
              <a:avLst/>
              <a:gdLst/>
              <a:ahLst/>
              <a:cxnLst/>
              <a:rect l="l" t="t" r="r" b="b"/>
              <a:pathLst>
                <a:path w="1333975" h="274071">
                  <a:moveTo>
                    <a:pt x="0" y="0"/>
                  </a:moveTo>
                  <a:lnTo>
                    <a:pt x="1333975" y="0"/>
                  </a:lnTo>
                  <a:lnTo>
                    <a:pt x="1333975" y="274071"/>
                  </a:lnTo>
                  <a:lnTo>
                    <a:pt x="0" y="274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526430" y="1678477"/>
              <a:ext cx="4437567" cy="1921400"/>
            </a:xfrm>
            <a:custGeom>
              <a:avLst/>
              <a:gdLst/>
              <a:ahLst/>
              <a:cxnLst/>
              <a:rect l="l" t="t" r="r" b="b"/>
              <a:pathLst>
                <a:path w="4437567" h="1921400">
                  <a:moveTo>
                    <a:pt x="0" y="0"/>
                  </a:moveTo>
                  <a:lnTo>
                    <a:pt x="4437567" y="0"/>
                  </a:lnTo>
                  <a:lnTo>
                    <a:pt x="4437567" y="1921400"/>
                  </a:lnTo>
                  <a:lnTo>
                    <a:pt x="0" y="1921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b="-36840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 rot="-46456">
              <a:off x="3029347" y="2229586"/>
              <a:ext cx="1270663" cy="965704"/>
            </a:xfrm>
            <a:custGeom>
              <a:avLst/>
              <a:gdLst/>
              <a:ahLst/>
              <a:cxnLst/>
              <a:rect l="l" t="t" r="r" b="b"/>
              <a:pathLst>
                <a:path w="1270663" h="965704">
                  <a:moveTo>
                    <a:pt x="0" y="0"/>
                  </a:moveTo>
                  <a:lnTo>
                    <a:pt x="1270663" y="0"/>
                  </a:lnTo>
                  <a:lnTo>
                    <a:pt x="1270663" y="965704"/>
                  </a:lnTo>
                  <a:lnTo>
                    <a:pt x="0" y="965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49357" y="1408785"/>
            <a:ext cx="10100955" cy="1697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316"/>
              </a:lnSpc>
            </a:pPr>
            <a:r>
              <a:rPr lang="en-US" sz="10899">
                <a:solidFill>
                  <a:srgbClr val="1E4BE9"/>
                </a:solidFill>
                <a:latin typeface="Blogger"/>
                <a:ea typeface="Blogger"/>
                <a:cs typeface="Blogger"/>
                <a:sym typeface="Blogger"/>
              </a:rPr>
              <a:t>DAILY SCHEDULE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96572" y="3240667"/>
            <a:ext cx="3165603" cy="6873182"/>
            <a:chOff x="0" y="0"/>
            <a:chExt cx="833739" cy="181022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33739" cy="1810221"/>
            </a:xfrm>
            <a:custGeom>
              <a:avLst/>
              <a:gdLst/>
              <a:ahLst/>
              <a:cxnLst/>
              <a:rect l="l" t="t" r="r" b="b"/>
              <a:pathLst>
                <a:path w="833739" h="1810221">
                  <a:moveTo>
                    <a:pt x="48913" y="0"/>
                  </a:moveTo>
                  <a:lnTo>
                    <a:pt x="784826" y="0"/>
                  </a:lnTo>
                  <a:cubicBezTo>
                    <a:pt x="797799" y="0"/>
                    <a:pt x="810240" y="5153"/>
                    <a:pt x="819413" y="14326"/>
                  </a:cubicBezTo>
                  <a:cubicBezTo>
                    <a:pt x="828586" y="23499"/>
                    <a:pt x="833739" y="35940"/>
                    <a:pt x="833739" y="48913"/>
                  </a:cubicBezTo>
                  <a:lnTo>
                    <a:pt x="833739" y="1761308"/>
                  </a:lnTo>
                  <a:cubicBezTo>
                    <a:pt x="833739" y="1774280"/>
                    <a:pt x="828586" y="1786722"/>
                    <a:pt x="819413" y="1795894"/>
                  </a:cubicBezTo>
                  <a:cubicBezTo>
                    <a:pt x="810240" y="1805067"/>
                    <a:pt x="797799" y="1810221"/>
                    <a:pt x="784826" y="1810221"/>
                  </a:cubicBezTo>
                  <a:lnTo>
                    <a:pt x="48913" y="1810221"/>
                  </a:lnTo>
                  <a:cubicBezTo>
                    <a:pt x="21899" y="1810221"/>
                    <a:pt x="0" y="1788322"/>
                    <a:pt x="0" y="1761308"/>
                  </a:cubicBezTo>
                  <a:lnTo>
                    <a:pt x="0" y="48913"/>
                  </a:lnTo>
                  <a:cubicBezTo>
                    <a:pt x="0" y="35940"/>
                    <a:pt x="5153" y="23499"/>
                    <a:pt x="14326" y="14326"/>
                  </a:cubicBezTo>
                  <a:cubicBezTo>
                    <a:pt x="23499" y="5153"/>
                    <a:pt x="35940" y="0"/>
                    <a:pt x="48913" y="0"/>
                  </a:cubicBezTo>
                  <a:close/>
                </a:path>
              </a:pathLst>
            </a:custGeom>
            <a:solidFill>
              <a:srgbClr val="B2D3D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33739" cy="1838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49357" y="3240667"/>
            <a:ext cx="3260035" cy="764554"/>
            <a:chOff x="0" y="0"/>
            <a:chExt cx="858610" cy="20136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58610" cy="201364"/>
            </a:xfrm>
            <a:custGeom>
              <a:avLst/>
              <a:gdLst/>
              <a:ahLst/>
              <a:cxnLst/>
              <a:rect l="l" t="t" r="r" b="b"/>
              <a:pathLst>
                <a:path w="858610" h="201364">
                  <a:moveTo>
                    <a:pt x="35622" y="0"/>
                  </a:moveTo>
                  <a:lnTo>
                    <a:pt x="822988" y="0"/>
                  </a:lnTo>
                  <a:cubicBezTo>
                    <a:pt x="842662" y="0"/>
                    <a:pt x="858610" y="15948"/>
                    <a:pt x="858610" y="35622"/>
                  </a:cubicBezTo>
                  <a:lnTo>
                    <a:pt x="858610" y="165742"/>
                  </a:lnTo>
                  <a:cubicBezTo>
                    <a:pt x="858610" y="175190"/>
                    <a:pt x="854857" y="184250"/>
                    <a:pt x="848177" y="190931"/>
                  </a:cubicBezTo>
                  <a:cubicBezTo>
                    <a:pt x="841496" y="197611"/>
                    <a:pt x="832436" y="201364"/>
                    <a:pt x="822988" y="201364"/>
                  </a:cubicBezTo>
                  <a:lnTo>
                    <a:pt x="35622" y="201364"/>
                  </a:lnTo>
                  <a:cubicBezTo>
                    <a:pt x="15948" y="201364"/>
                    <a:pt x="0" y="185415"/>
                    <a:pt x="0" y="165742"/>
                  </a:cubicBezTo>
                  <a:lnTo>
                    <a:pt x="0" y="35622"/>
                  </a:lnTo>
                  <a:cubicBezTo>
                    <a:pt x="0" y="15948"/>
                    <a:pt x="15948" y="0"/>
                    <a:pt x="35622" y="0"/>
                  </a:cubicBezTo>
                  <a:close/>
                </a:path>
              </a:pathLst>
            </a:custGeom>
            <a:solidFill>
              <a:srgbClr val="E94B5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58610" cy="2299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4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900335" y="3281632"/>
            <a:ext cx="2758078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FAF4EA"/>
                </a:solidFill>
                <a:latin typeface="Poppins"/>
                <a:ea typeface="Poppins"/>
                <a:cs typeface="Poppins"/>
                <a:sym typeface="Poppins"/>
              </a:rPr>
              <a:t>Monday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128885" y="3240667"/>
            <a:ext cx="3165603" cy="6873182"/>
            <a:chOff x="0" y="0"/>
            <a:chExt cx="833739" cy="181022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33739" cy="1810221"/>
            </a:xfrm>
            <a:custGeom>
              <a:avLst/>
              <a:gdLst/>
              <a:ahLst/>
              <a:cxnLst/>
              <a:rect l="l" t="t" r="r" b="b"/>
              <a:pathLst>
                <a:path w="833739" h="1810221">
                  <a:moveTo>
                    <a:pt x="48913" y="0"/>
                  </a:moveTo>
                  <a:lnTo>
                    <a:pt x="784826" y="0"/>
                  </a:lnTo>
                  <a:cubicBezTo>
                    <a:pt x="797799" y="0"/>
                    <a:pt x="810240" y="5153"/>
                    <a:pt x="819413" y="14326"/>
                  </a:cubicBezTo>
                  <a:cubicBezTo>
                    <a:pt x="828586" y="23499"/>
                    <a:pt x="833739" y="35940"/>
                    <a:pt x="833739" y="48913"/>
                  </a:cubicBezTo>
                  <a:lnTo>
                    <a:pt x="833739" y="1761308"/>
                  </a:lnTo>
                  <a:cubicBezTo>
                    <a:pt x="833739" y="1774280"/>
                    <a:pt x="828586" y="1786722"/>
                    <a:pt x="819413" y="1795894"/>
                  </a:cubicBezTo>
                  <a:cubicBezTo>
                    <a:pt x="810240" y="1805067"/>
                    <a:pt x="797799" y="1810221"/>
                    <a:pt x="784826" y="1810221"/>
                  </a:cubicBezTo>
                  <a:lnTo>
                    <a:pt x="48913" y="1810221"/>
                  </a:lnTo>
                  <a:cubicBezTo>
                    <a:pt x="21899" y="1810221"/>
                    <a:pt x="0" y="1788322"/>
                    <a:pt x="0" y="1761308"/>
                  </a:cubicBezTo>
                  <a:lnTo>
                    <a:pt x="0" y="48913"/>
                  </a:lnTo>
                  <a:cubicBezTo>
                    <a:pt x="0" y="35940"/>
                    <a:pt x="5153" y="23499"/>
                    <a:pt x="14326" y="14326"/>
                  </a:cubicBezTo>
                  <a:cubicBezTo>
                    <a:pt x="23499" y="5153"/>
                    <a:pt x="35940" y="0"/>
                    <a:pt x="48913" y="0"/>
                  </a:cubicBezTo>
                  <a:close/>
                </a:path>
              </a:pathLst>
            </a:custGeom>
            <a:solidFill>
              <a:srgbClr val="B2D3D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833739" cy="1838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4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081670" y="3240667"/>
            <a:ext cx="3260035" cy="764554"/>
            <a:chOff x="0" y="0"/>
            <a:chExt cx="858610" cy="20136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58610" cy="201364"/>
            </a:xfrm>
            <a:custGeom>
              <a:avLst/>
              <a:gdLst/>
              <a:ahLst/>
              <a:cxnLst/>
              <a:rect l="l" t="t" r="r" b="b"/>
              <a:pathLst>
                <a:path w="858610" h="201364">
                  <a:moveTo>
                    <a:pt x="35622" y="0"/>
                  </a:moveTo>
                  <a:lnTo>
                    <a:pt x="822988" y="0"/>
                  </a:lnTo>
                  <a:cubicBezTo>
                    <a:pt x="842662" y="0"/>
                    <a:pt x="858610" y="15948"/>
                    <a:pt x="858610" y="35622"/>
                  </a:cubicBezTo>
                  <a:lnTo>
                    <a:pt x="858610" y="165742"/>
                  </a:lnTo>
                  <a:cubicBezTo>
                    <a:pt x="858610" y="175190"/>
                    <a:pt x="854857" y="184250"/>
                    <a:pt x="848177" y="190931"/>
                  </a:cubicBezTo>
                  <a:cubicBezTo>
                    <a:pt x="841496" y="197611"/>
                    <a:pt x="832436" y="201364"/>
                    <a:pt x="822988" y="201364"/>
                  </a:cubicBezTo>
                  <a:lnTo>
                    <a:pt x="35622" y="201364"/>
                  </a:lnTo>
                  <a:cubicBezTo>
                    <a:pt x="15948" y="201364"/>
                    <a:pt x="0" y="185415"/>
                    <a:pt x="0" y="165742"/>
                  </a:cubicBezTo>
                  <a:lnTo>
                    <a:pt x="0" y="35622"/>
                  </a:lnTo>
                  <a:cubicBezTo>
                    <a:pt x="0" y="15948"/>
                    <a:pt x="15948" y="0"/>
                    <a:pt x="35622" y="0"/>
                  </a:cubicBezTo>
                  <a:close/>
                </a:path>
              </a:pathLst>
            </a:custGeom>
            <a:solidFill>
              <a:srgbClr val="E94B5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858610" cy="2299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4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4332648" y="3281632"/>
            <a:ext cx="2758078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FAF4EA"/>
                </a:solidFill>
                <a:latin typeface="Poppins"/>
                <a:ea typeface="Poppins"/>
                <a:cs typeface="Poppins"/>
                <a:sym typeface="Poppins"/>
              </a:rPr>
              <a:t>Tuesday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7561198" y="3240667"/>
            <a:ext cx="3165603" cy="6873182"/>
            <a:chOff x="0" y="0"/>
            <a:chExt cx="833739" cy="181022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33739" cy="1810221"/>
            </a:xfrm>
            <a:custGeom>
              <a:avLst/>
              <a:gdLst/>
              <a:ahLst/>
              <a:cxnLst/>
              <a:rect l="l" t="t" r="r" b="b"/>
              <a:pathLst>
                <a:path w="833739" h="1810221">
                  <a:moveTo>
                    <a:pt x="48913" y="0"/>
                  </a:moveTo>
                  <a:lnTo>
                    <a:pt x="784826" y="0"/>
                  </a:lnTo>
                  <a:cubicBezTo>
                    <a:pt x="797799" y="0"/>
                    <a:pt x="810240" y="5153"/>
                    <a:pt x="819413" y="14326"/>
                  </a:cubicBezTo>
                  <a:cubicBezTo>
                    <a:pt x="828586" y="23499"/>
                    <a:pt x="833739" y="35940"/>
                    <a:pt x="833739" y="48913"/>
                  </a:cubicBezTo>
                  <a:lnTo>
                    <a:pt x="833739" y="1761308"/>
                  </a:lnTo>
                  <a:cubicBezTo>
                    <a:pt x="833739" y="1774280"/>
                    <a:pt x="828586" y="1786722"/>
                    <a:pt x="819413" y="1795894"/>
                  </a:cubicBezTo>
                  <a:cubicBezTo>
                    <a:pt x="810240" y="1805067"/>
                    <a:pt x="797799" y="1810221"/>
                    <a:pt x="784826" y="1810221"/>
                  </a:cubicBezTo>
                  <a:lnTo>
                    <a:pt x="48913" y="1810221"/>
                  </a:lnTo>
                  <a:cubicBezTo>
                    <a:pt x="21899" y="1810221"/>
                    <a:pt x="0" y="1788322"/>
                    <a:pt x="0" y="1761308"/>
                  </a:cubicBezTo>
                  <a:lnTo>
                    <a:pt x="0" y="48913"/>
                  </a:lnTo>
                  <a:cubicBezTo>
                    <a:pt x="0" y="35940"/>
                    <a:pt x="5153" y="23499"/>
                    <a:pt x="14326" y="14326"/>
                  </a:cubicBezTo>
                  <a:cubicBezTo>
                    <a:pt x="23499" y="5153"/>
                    <a:pt x="35940" y="0"/>
                    <a:pt x="48913" y="0"/>
                  </a:cubicBezTo>
                  <a:close/>
                </a:path>
              </a:pathLst>
            </a:custGeom>
            <a:solidFill>
              <a:srgbClr val="B2D3D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833739" cy="1838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4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7513983" y="3240667"/>
            <a:ext cx="3260035" cy="764554"/>
            <a:chOff x="0" y="0"/>
            <a:chExt cx="858610" cy="20136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58610" cy="201364"/>
            </a:xfrm>
            <a:custGeom>
              <a:avLst/>
              <a:gdLst/>
              <a:ahLst/>
              <a:cxnLst/>
              <a:rect l="l" t="t" r="r" b="b"/>
              <a:pathLst>
                <a:path w="858610" h="201364">
                  <a:moveTo>
                    <a:pt x="35622" y="0"/>
                  </a:moveTo>
                  <a:lnTo>
                    <a:pt x="822988" y="0"/>
                  </a:lnTo>
                  <a:cubicBezTo>
                    <a:pt x="842662" y="0"/>
                    <a:pt x="858610" y="15948"/>
                    <a:pt x="858610" y="35622"/>
                  </a:cubicBezTo>
                  <a:lnTo>
                    <a:pt x="858610" y="165742"/>
                  </a:lnTo>
                  <a:cubicBezTo>
                    <a:pt x="858610" y="175190"/>
                    <a:pt x="854857" y="184250"/>
                    <a:pt x="848177" y="190931"/>
                  </a:cubicBezTo>
                  <a:cubicBezTo>
                    <a:pt x="841496" y="197611"/>
                    <a:pt x="832436" y="201364"/>
                    <a:pt x="822988" y="201364"/>
                  </a:cubicBezTo>
                  <a:lnTo>
                    <a:pt x="35622" y="201364"/>
                  </a:lnTo>
                  <a:cubicBezTo>
                    <a:pt x="15948" y="201364"/>
                    <a:pt x="0" y="185415"/>
                    <a:pt x="0" y="165742"/>
                  </a:cubicBezTo>
                  <a:lnTo>
                    <a:pt x="0" y="35622"/>
                  </a:lnTo>
                  <a:cubicBezTo>
                    <a:pt x="0" y="15948"/>
                    <a:pt x="15948" y="0"/>
                    <a:pt x="35622" y="0"/>
                  </a:cubicBezTo>
                  <a:close/>
                </a:path>
              </a:pathLst>
            </a:custGeom>
            <a:solidFill>
              <a:srgbClr val="E94B5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858610" cy="2299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4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7764961" y="3281632"/>
            <a:ext cx="2758078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FAF4EA"/>
                </a:solidFill>
                <a:latin typeface="Poppins"/>
                <a:ea typeface="Poppins"/>
                <a:cs typeface="Poppins"/>
                <a:sym typeface="Poppins"/>
              </a:rPr>
              <a:t>Wednesday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10993512" y="3240667"/>
            <a:ext cx="3165603" cy="6873182"/>
            <a:chOff x="0" y="0"/>
            <a:chExt cx="833739" cy="181022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33739" cy="1810221"/>
            </a:xfrm>
            <a:custGeom>
              <a:avLst/>
              <a:gdLst/>
              <a:ahLst/>
              <a:cxnLst/>
              <a:rect l="l" t="t" r="r" b="b"/>
              <a:pathLst>
                <a:path w="833739" h="1810221">
                  <a:moveTo>
                    <a:pt x="48913" y="0"/>
                  </a:moveTo>
                  <a:lnTo>
                    <a:pt x="784826" y="0"/>
                  </a:lnTo>
                  <a:cubicBezTo>
                    <a:pt x="797799" y="0"/>
                    <a:pt x="810240" y="5153"/>
                    <a:pt x="819413" y="14326"/>
                  </a:cubicBezTo>
                  <a:cubicBezTo>
                    <a:pt x="828586" y="23499"/>
                    <a:pt x="833739" y="35940"/>
                    <a:pt x="833739" y="48913"/>
                  </a:cubicBezTo>
                  <a:lnTo>
                    <a:pt x="833739" y="1761308"/>
                  </a:lnTo>
                  <a:cubicBezTo>
                    <a:pt x="833739" y="1774280"/>
                    <a:pt x="828586" y="1786722"/>
                    <a:pt x="819413" y="1795894"/>
                  </a:cubicBezTo>
                  <a:cubicBezTo>
                    <a:pt x="810240" y="1805067"/>
                    <a:pt x="797799" y="1810221"/>
                    <a:pt x="784826" y="1810221"/>
                  </a:cubicBezTo>
                  <a:lnTo>
                    <a:pt x="48913" y="1810221"/>
                  </a:lnTo>
                  <a:cubicBezTo>
                    <a:pt x="21899" y="1810221"/>
                    <a:pt x="0" y="1788322"/>
                    <a:pt x="0" y="1761308"/>
                  </a:cubicBezTo>
                  <a:lnTo>
                    <a:pt x="0" y="48913"/>
                  </a:lnTo>
                  <a:cubicBezTo>
                    <a:pt x="0" y="35940"/>
                    <a:pt x="5153" y="23499"/>
                    <a:pt x="14326" y="14326"/>
                  </a:cubicBezTo>
                  <a:cubicBezTo>
                    <a:pt x="23499" y="5153"/>
                    <a:pt x="35940" y="0"/>
                    <a:pt x="48913" y="0"/>
                  </a:cubicBezTo>
                  <a:close/>
                </a:path>
              </a:pathLst>
            </a:custGeom>
            <a:solidFill>
              <a:srgbClr val="B2D3D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28575"/>
              <a:ext cx="833739" cy="1838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4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0946296" y="3240667"/>
            <a:ext cx="3260035" cy="764554"/>
            <a:chOff x="0" y="0"/>
            <a:chExt cx="858610" cy="201364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58610" cy="201364"/>
            </a:xfrm>
            <a:custGeom>
              <a:avLst/>
              <a:gdLst/>
              <a:ahLst/>
              <a:cxnLst/>
              <a:rect l="l" t="t" r="r" b="b"/>
              <a:pathLst>
                <a:path w="858610" h="201364">
                  <a:moveTo>
                    <a:pt x="35622" y="0"/>
                  </a:moveTo>
                  <a:lnTo>
                    <a:pt x="822988" y="0"/>
                  </a:lnTo>
                  <a:cubicBezTo>
                    <a:pt x="842662" y="0"/>
                    <a:pt x="858610" y="15948"/>
                    <a:pt x="858610" y="35622"/>
                  </a:cubicBezTo>
                  <a:lnTo>
                    <a:pt x="858610" y="165742"/>
                  </a:lnTo>
                  <a:cubicBezTo>
                    <a:pt x="858610" y="175190"/>
                    <a:pt x="854857" y="184250"/>
                    <a:pt x="848177" y="190931"/>
                  </a:cubicBezTo>
                  <a:cubicBezTo>
                    <a:pt x="841496" y="197611"/>
                    <a:pt x="832436" y="201364"/>
                    <a:pt x="822988" y="201364"/>
                  </a:cubicBezTo>
                  <a:lnTo>
                    <a:pt x="35622" y="201364"/>
                  </a:lnTo>
                  <a:cubicBezTo>
                    <a:pt x="15948" y="201364"/>
                    <a:pt x="0" y="185415"/>
                    <a:pt x="0" y="165742"/>
                  </a:cubicBezTo>
                  <a:lnTo>
                    <a:pt x="0" y="35622"/>
                  </a:lnTo>
                  <a:cubicBezTo>
                    <a:pt x="0" y="15948"/>
                    <a:pt x="15948" y="0"/>
                    <a:pt x="35622" y="0"/>
                  </a:cubicBezTo>
                  <a:close/>
                </a:path>
              </a:pathLst>
            </a:custGeom>
            <a:solidFill>
              <a:srgbClr val="E94B5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858610" cy="2299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4"/>
                </a:lnSpc>
              </a:pPr>
              <a:endParaRPr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1197274" y="3281632"/>
            <a:ext cx="2758078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FAF4EA"/>
                </a:solidFill>
                <a:latin typeface="Poppins"/>
                <a:ea typeface="Poppins"/>
                <a:cs typeface="Poppins"/>
                <a:sym typeface="Poppins"/>
              </a:rPr>
              <a:t>Thursday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14425825" y="3240667"/>
            <a:ext cx="3165603" cy="6873182"/>
            <a:chOff x="0" y="0"/>
            <a:chExt cx="833739" cy="1810221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33739" cy="1810221"/>
            </a:xfrm>
            <a:custGeom>
              <a:avLst/>
              <a:gdLst/>
              <a:ahLst/>
              <a:cxnLst/>
              <a:rect l="l" t="t" r="r" b="b"/>
              <a:pathLst>
                <a:path w="833739" h="1810221">
                  <a:moveTo>
                    <a:pt x="48913" y="0"/>
                  </a:moveTo>
                  <a:lnTo>
                    <a:pt x="784826" y="0"/>
                  </a:lnTo>
                  <a:cubicBezTo>
                    <a:pt x="797799" y="0"/>
                    <a:pt x="810240" y="5153"/>
                    <a:pt x="819413" y="14326"/>
                  </a:cubicBezTo>
                  <a:cubicBezTo>
                    <a:pt x="828586" y="23499"/>
                    <a:pt x="833739" y="35940"/>
                    <a:pt x="833739" y="48913"/>
                  </a:cubicBezTo>
                  <a:lnTo>
                    <a:pt x="833739" y="1761308"/>
                  </a:lnTo>
                  <a:cubicBezTo>
                    <a:pt x="833739" y="1774280"/>
                    <a:pt x="828586" y="1786722"/>
                    <a:pt x="819413" y="1795894"/>
                  </a:cubicBezTo>
                  <a:cubicBezTo>
                    <a:pt x="810240" y="1805067"/>
                    <a:pt x="797799" y="1810221"/>
                    <a:pt x="784826" y="1810221"/>
                  </a:cubicBezTo>
                  <a:lnTo>
                    <a:pt x="48913" y="1810221"/>
                  </a:lnTo>
                  <a:cubicBezTo>
                    <a:pt x="21899" y="1810221"/>
                    <a:pt x="0" y="1788322"/>
                    <a:pt x="0" y="1761308"/>
                  </a:cubicBezTo>
                  <a:lnTo>
                    <a:pt x="0" y="48913"/>
                  </a:lnTo>
                  <a:cubicBezTo>
                    <a:pt x="0" y="35940"/>
                    <a:pt x="5153" y="23499"/>
                    <a:pt x="14326" y="14326"/>
                  </a:cubicBezTo>
                  <a:cubicBezTo>
                    <a:pt x="23499" y="5153"/>
                    <a:pt x="35940" y="0"/>
                    <a:pt x="48913" y="0"/>
                  </a:cubicBezTo>
                  <a:close/>
                </a:path>
              </a:pathLst>
            </a:custGeom>
            <a:solidFill>
              <a:srgbClr val="B2D3D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28575"/>
              <a:ext cx="833739" cy="1838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4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4378609" y="3240667"/>
            <a:ext cx="3260035" cy="764554"/>
            <a:chOff x="0" y="0"/>
            <a:chExt cx="858610" cy="201364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58610" cy="201364"/>
            </a:xfrm>
            <a:custGeom>
              <a:avLst/>
              <a:gdLst/>
              <a:ahLst/>
              <a:cxnLst/>
              <a:rect l="l" t="t" r="r" b="b"/>
              <a:pathLst>
                <a:path w="858610" h="201364">
                  <a:moveTo>
                    <a:pt x="35622" y="0"/>
                  </a:moveTo>
                  <a:lnTo>
                    <a:pt x="822988" y="0"/>
                  </a:lnTo>
                  <a:cubicBezTo>
                    <a:pt x="842662" y="0"/>
                    <a:pt x="858610" y="15948"/>
                    <a:pt x="858610" y="35622"/>
                  </a:cubicBezTo>
                  <a:lnTo>
                    <a:pt x="858610" y="165742"/>
                  </a:lnTo>
                  <a:cubicBezTo>
                    <a:pt x="858610" y="175190"/>
                    <a:pt x="854857" y="184250"/>
                    <a:pt x="848177" y="190931"/>
                  </a:cubicBezTo>
                  <a:cubicBezTo>
                    <a:pt x="841496" y="197611"/>
                    <a:pt x="832436" y="201364"/>
                    <a:pt x="822988" y="201364"/>
                  </a:cubicBezTo>
                  <a:lnTo>
                    <a:pt x="35622" y="201364"/>
                  </a:lnTo>
                  <a:cubicBezTo>
                    <a:pt x="15948" y="201364"/>
                    <a:pt x="0" y="185415"/>
                    <a:pt x="0" y="165742"/>
                  </a:cubicBezTo>
                  <a:lnTo>
                    <a:pt x="0" y="35622"/>
                  </a:lnTo>
                  <a:cubicBezTo>
                    <a:pt x="0" y="15948"/>
                    <a:pt x="15948" y="0"/>
                    <a:pt x="35622" y="0"/>
                  </a:cubicBezTo>
                  <a:close/>
                </a:path>
              </a:pathLst>
            </a:custGeom>
            <a:solidFill>
              <a:srgbClr val="E94B5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28575"/>
              <a:ext cx="858610" cy="2299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4"/>
                </a:lnSpc>
              </a:pPr>
              <a:endParaRPr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14629587" y="3281632"/>
            <a:ext cx="2758078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FAF4EA"/>
                </a:solidFill>
                <a:latin typeface="Poppins"/>
                <a:ea typeface="Poppins"/>
                <a:cs typeface="Poppins"/>
                <a:sym typeface="Poppins"/>
              </a:rPr>
              <a:t>Friday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36219" y="4133673"/>
            <a:ext cx="2716416" cy="447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5952"/>
              </a:lnSpc>
              <a:buFont typeface="Arial"/>
              <a:buChar char="•"/>
            </a:pPr>
            <a:r>
              <a:rPr lang="en-US" sz="320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Phonics</a:t>
            </a:r>
          </a:p>
          <a:p>
            <a:pPr marL="690881" lvl="1" indent="-345440" algn="l">
              <a:lnSpc>
                <a:spcPts val="5952"/>
              </a:lnSpc>
              <a:buFont typeface="Arial"/>
              <a:buChar char="•"/>
            </a:pPr>
            <a:r>
              <a:rPr lang="en-US" sz="320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English</a:t>
            </a:r>
          </a:p>
          <a:p>
            <a:pPr marL="690881" lvl="1" indent="-345440" algn="l">
              <a:lnSpc>
                <a:spcPts val="5952"/>
              </a:lnSpc>
              <a:buFont typeface="Arial"/>
              <a:buChar char="•"/>
            </a:pPr>
            <a:r>
              <a:rPr lang="en-US" sz="320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Maths</a:t>
            </a:r>
          </a:p>
          <a:p>
            <a:pPr marL="690881" lvl="1" indent="-345440" algn="l">
              <a:lnSpc>
                <a:spcPts val="5952"/>
              </a:lnSpc>
              <a:buFont typeface="Arial"/>
              <a:buChar char="•"/>
            </a:pPr>
            <a:r>
              <a:rPr lang="en-US" sz="320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Collective Worship</a:t>
            </a:r>
          </a:p>
          <a:p>
            <a:pPr marL="690881" lvl="1" indent="-345440" algn="l">
              <a:lnSpc>
                <a:spcPts val="5952"/>
              </a:lnSpc>
              <a:buFont typeface="Arial"/>
              <a:buChar char="•"/>
            </a:pPr>
            <a:r>
              <a:rPr lang="en-US" sz="320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Storytime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4353479" y="4133673"/>
            <a:ext cx="2716416" cy="5227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5952"/>
              </a:lnSpc>
              <a:buFont typeface="Arial"/>
              <a:buChar char="•"/>
            </a:pPr>
            <a:r>
              <a:rPr lang="en-US" sz="320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Phonics</a:t>
            </a:r>
          </a:p>
          <a:p>
            <a:pPr marL="690881" lvl="1" indent="-345440" algn="l">
              <a:lnSpc>
                <a:spcPts val="5952"/>
              </a:lnSpc>
              <a:buFont typeface="Arial"/>
              <a:buChar char="•"/>
            </a:pPr>
            <a:r>
              <a:rPr lang="en-US" sz="320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English</a:t>
            </a:r>
          </a:p>
          <a:p>
            <a:pPr marL="690881" lvl="1" indent="-345440" algn="l">
              <a:lnSpc>
                <a:spcPts val="5952"/>
              </a:lnSpc>
              <a:buFont typeface="Arial"/>
              <a:buChar char="•"/>
            </a:pPr>
            <a:r>
              <a:rPr lang="en-US" sz="320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Maths</a:t>
            </a:r>
          </a:p>
          <a:p>
            <a:pPr marL="690881" lvl="1" indent="-345440" algn="l">
              <a:lnSpc>
                <a:spcPts val="5952"/>
              </a:lnSpc>
              <a:buFont typeface="Arial"/>
              <a:buChar char="•"/>
            </a:pPr>
            <a:r>
              <a:rPr lang="en-US" sz="320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Collective Worship</a:t>
            </a:r>
          </a:p>
          <a:p>
            <a:pPr marL="690881" lvl="1" indent="-345440" algn="l">
              <a:lnSpc>
                <a:spcPts val="5952"/>
              </a:lnSpc>
              <a:buFont typeface="Arial"/>
              <a:buChar char="•"/>
            </a:pPr>
            <a:r>
              <a:rPr lang="en-US" sz="320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Storytime</a:t>
            </a:r>
          </a:p>
          <a:p>
            <a:pPr marL="690881" lvl="1" indent="-345440" algn="l">
              <a:lnSpc>
                <a:spcPts val="5952"/>
              </a:lnSpc>
              <a:buFont typeface="Arial"/>
              <a:buChar char="•"/>
            </a:pPr>
            <a:r>
              <a:rPr lang="en-US" sz="320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History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7785792" y="4133673"/>
            <a:ext cx="2716416" cy="5227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5952"/>
              </a:lnSpc>
              <a:buFont typeface="Arial"/>
              <a:buChar char="•"/>
            </a:pPr>
            <a:r>
              <a:rPr lang="en-US" sz="320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Phonics</a:t>
            </a:r>
          </a:p>
          <a:p>
            <a:pPr marL="690881" lvl="1" indent="-345440" algn="l">
              <a:lnSpc>
                <a:spcPts val="5952"/>
              </a:lnSpc>
              <a:buFont typeface="Arial"/>
              <a:buChar char="•"/>
            </a:pPr>
            <a:r>
              <a:rPr lang="en-US" sz="320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English</a:t>
            </a:r>
          </a:p>
          <a:p>
            <a:pPr marL="690881" lvl="1" indent="-345440" algn="l">
              <a:lnSpc>
                <a:spcPts val="5952"/>
              </a:lnSpc>
              <a:buFont typeface="Arial"/>
              <a:buChar char="•"/>
            </a:pPr>
            <a:r>
              <a:rPr lang="en-US" sz="320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Maths</a:t>
            </a:r>
          </a:p>
          <a:p>
            <a:pPr marL="690881" lvl="1" indent="-345440" algn="l">
              <a:lnSpc>
                <a:spcPts val="5952"/>
              </a:lnSpc>
              <a:buFont typeface="Arial"/>
              <a:buChar char="•"/>
            </a:pPr>
            <a:r>
              <a:rPr lang="en-US" sz="320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Collective Worship</a:t>
            </a:r>
          </a:p>
          <a:p>
            <a:pPr marL="690881" lvl="1" indent="-345440" algn="l">
              <a:lnSpc>
                <a:spcPts val="5952"/>
              </a:lnSpc>
              <a:buFont typeface="Arial"/>
              <a:buChar char="•"/>
            </a:pPr>
            <a:r>
              <a:rPr lang="en-US" sz="320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Storytime</a:t>
            </a:r>
          </a:p>
          <a:p>
            <a:pPr marL="690881" lvl="1" indent="-345440" algn="l">
              <a:lnSpc>
                <a:spcPts val="5952"/>
              </a:lnSpc>
              <a:buFont typeface="Arial"/>
              <a:buChar char="•"/>
            </a:pPr>
            <a:r>
              <a:rPr lang="en-US" sz="320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PE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1218105" y="4133673"/>
            <a:ext cx="2716416" cy="5227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5952"/>
              </a:lnSpc>
              <a:buFont typeface="Arial"/>
              <a:buChar char="•"/>
            </a:pPr>
            <a:r>
              <a:rPr lang="en-US" sz="320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Phonics</a:t>
            </a:r>
          </a:p>
          <a:p>
            <a:pPr marL="690881" lvl="1" indent="-345440" algn="l">
              <a:lnSpc>
                <a:spcPts val="5952"/>
              </a:lnSpc>
              <a:buFont typeface="Arial"/>
              <a:buChar char="•"/>
            </a:pPr>
            <a:r>
              <a:rPr lang="en-US" sz="320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English</a:t>
            </a:r>
          </a:p>
          <a:p>
            <a:pPr marL="690881" lvl="1" indent="-345440" algn="l">
              <a:lnSpc>
                <a:spcPts val="5952"/>
              </a:lnSpc>
              <a:buFont typeface="Arial"/>
              <a:buChar char="•"/>
            </a:pPr>
            <a:r>
              <a:rPr lang="en-US" sz="320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Maths</a:t>
            </a:r>
          </a:p>
          <a:p>
            <a:pPr marL="690881" lvl="1" indent="-345440" algn="l">
              <a:lnSpc>
                <a:spcPts val="5952"/>
              </a:lnSpc>
              <a:buFont typeface="Arial"/>
              <a:buChar char="•"/>
            </a:pPr>
            <a:r>
              <a:rPr lang="en-US" sz="320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Collective Worship</a:t>
            </a:r>
          </a:p>
          <a:p>
            <a:pPr marL="690881" lvl="1" indent="-345440" algn="l">
              <a:lnSpc>
                <a:spcPts val="5952"/>
              </a:lnSpc>
              <a:buFont typeface="Arial"/>
              <a:buChar char="•"/>
            </a:pPr>
            <a:r>
              <a:rPr lang="en-US" sz="320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Storytime</a:t>
            </a:r>
          </a:p>
          <a:p>
            <a:pPr marL="690881" lvl="1" indent="-345440" algn="l">
              <a:lnSpc>
                <a:spcPts val="5952"/>
              </a:lnSpc>
              <a:buFont typeface="Arial"/>
              <a:buChar char="•"/>
            </a:pPr>
            <a:r>
              <a:rPr lang="en-US" sz="320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RE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4636803" y="4133673"/>
            <a:ext cx="2750862" cy="5227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5952"/>
              </a:lnSpc>
              <a:buFont typeface="Arial"/>
              <a:buChar char="•"/>
            </a:pPr>
            <a:r>
              <a:rPr lang="en-US" sz="320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Phonics</a:t>
            </a:r>
          </a:p>
          <a:p>
            <a:pPr marL="690881" lvl="1" indent="-345440" algn="l">
              <a:lnSpc>
                <a:spcPts val="5952"/>
              </a:lnSpc>
              <a:buFont typeface="Arial"/>
              <a:buChar char="•"/>
            </a:pPr>
            <a:r>
              <a:rPr lang="en-US" sz="320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English</a:t>
            </a:r>
          </a:p>
          <a:p>
            <a:pPr marL="690881" lvl="1" indent="-345440" algn="l">
              <a:lnSpc>
                <a:spcPts val="5952"/>
              </a:lnSpc>
              <a:buFont typeface="Arial"/>
              <a:buChar char="•"/>
            </a:pPr>
            <a:r>
              <a:rPr lang="en-US" sz="320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Maths</a:t>
            </a:r>
          </a:p>
          <a:p>
            <a:pPr marL="690881" lvl="1" indent="-345440" algn="l">
              <a:lnSpc>
                <a:spcPts val="5952"/>
              </a:lnSpc>
              <a:buFont typeface="Arial"/>
              <a:buChar char="•"/>
            </a:pPr>
            <a:r>
              <a:rPr lang="en-US" sz="320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Collective Worship</a:t>
            </a:r>
          </a:p>
          <a:p>
            <a:pPr marL="690881" lvl="1" indent="-345440" algn="l">
              <a:lnSpc>
                <a:spcPts val="5952"/>
              </a:lnSpc>
              <a:buFont typeface="Arial"/>
              <a:buChar char="•"/>
            </a:pPr>
            <a:r>
              <a:rPr lang="en-US" sz="3200">
                <a:solidFill>
                  <a:srgbClr val="6E3420"/>
                </a:solidFill>
                <a:latin typeface="Poppins"/>
                <a:ea typeface="Poppins"/>
                <a:cs typeface="Poppins"/>
                <a:sym typeface="Poppins"/>
              </a:rPr>
              <a:t>Storytime</a:t>
            </a:r>
          </a:p>
          <a:p>
            <a:pPr algn="l">
              <a:lnSpc>
                <a:spcPts val="5952"/>
              </a:lnSpc>
            </a:pPr>
            <a:endParaRPr lang="en-US" sz="3200">
              <a:solidFill>
                <a:srgbClr val="6E342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" name="Freeform 55"/>
          <p:cNvSpPr/>
          <p:nvPr/>
        </p:nvSpPr>
        <p:spPr>
          <a:xfrm rot="1087985">
            <a:off x="17355070" y="7332341"/>
            <a:ext cx="472714" cy="2954464"/>
          </a:xfrm>
          <a:custGeom>
            <a:avLst/>
            <a:gdLst/>
            <a:ahLst/>
            <a:cxnLst/>
            <a:rect l="l" t="t" r="r" b="b"/>
            <a:pathLst>
              <a:path w="472714" h="2954464">
                <a:moveTo>
                  <a:pt x="0" y="0"/>
                </a:moveTo>
                <a:lnTo>
                  <a:pt x="472715" y="0"/>
                </a:lnTo>
                <a:lnTo>
                  <a:pt x="472715" y="2954464"/>
                </a:lnTo>
                <a:lnTo>
                  <a:pt x="0" y="295446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5232734-8A09-5E7F-7BC6-68D8EB8ECE93}"/>
              </a:ext>
            </a:extLst>
          </p:cNvPr>
          <p:cNvSpPr txBox="1"/>
          <p:nvPr/>
        </p:nvSpPr>
        <p:spPr>
          <a:xfrm>
            <a:off x="17373600" y="9258300"/>
            <a:ext cx="83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RS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01223" y="1515208"/>
            <a:ext cx="13485554" cy="7256585"/>
            <a:chOff x="0" y="0"/>
            <a:chExt cx="4596384" cy="24733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96383" cy="2473317"/>
            </a:xfrm>
            <a:custGeom>
              <a:avLst/>
              <a:gdLst/>
              <a:ahLst/>
              <a:cxnLst/>
              <a:rect l="l" t="t" r="r" b="b"/>
              <a:pathLst>
                <a:path w="4596383" h="2473317">
                  <a:moveTo>
                    <a:pt x="11482" y="0"/>
                  </a:moveTo>
                  <a:lnTo>
                    <a:pt x="4584902" y="0"/>
                  </a:lnTo>
                  <a:cubicBezTo>
                    <a:pt x="4591243" y="0"/>
                    <a:pt x="4596383" y="5141"/>
                    <a:pt x="4596383" y="11482"/>
                  </a:cubicBezTo>
                  <a:lnTo>
                    <a:pt x="4596383" y="2461835"/>
                  </a:lnTo>
                  <a:cubicBezTo>
                    <a:pt x="4596383" y="2468176"/>
                    <a:pt x="4591243" y="2473317"/>
                    <a:pt x="4584902" y="2473317"/>
                  </a:cubicBezTo>
                  <a:lnTo>
                    <a:pt x="11482" y="2473317"/>
                  </a:lnTo>
                  <a:cubicBezTo>
                    <a:pt x="5141" y="2473317"/>
                    <a:pt x="0" y="2468176"/>
                    <a:pt x="0" y="2461835"/>
                  </a:cubicBezTo>
                  <a:lnTo>
                    <a:pt x="0" y="11482"/>
                  </a:lnTo>
                  <a:cubicBezTo>
                    <a:pt x="0" y="5141"/>
                    <a:pt x="5141" y="0"/>
                    <a:pt x="11482" y="0"/>
                  </a:cubicBezTo>
                  <a:close/>
                </a:path>
              </a:pathLst>
            </a:custGeom>
            <a:solidFill>
              <a:srgbClr val="CADFD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96384" cy="2511417"/>
            </a:xfrm>
            <a:prstGeom prst="rect">
              <a:avLst/>
            </a:prstGeom>
          </p:spPr>
          <p:txBody>
            <a:bodyPr lIns="51955" tIns="51955" rIns="51955" bIns="51955" rtlCol="0" anchor="ctr"/>
            <a:lstStyle/>
            <a:p>
              <a:pPr algn="ctr">
                <a:lnSpc>
                  <a:spcPts val="1457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148000" y="3989218"/>
            <a:ext cx="5628908" cy="3903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2" lvl="1" indent="-323851" algn="l">
              <a:lnSpc>
                <a:spcPts val="3840"/>
              </a:lnSpc>
              <a:buFont typeface="Arial"/>
              <a:buChar char="•"/>
            </a:pPr>
            <a:r>
              <a:rPr lang="en-US" sz="3000">
                <a:solidFill>
                  <a:srgbClr val="174247"/>
                </a:solidFill>
                <a:latin typeface="Poppins"/>
                <a:ea typeface="Poppins"/>
                <a:cs typeface="Poppins"/>
                <a:sym typeface="Poppins"/>
              </a:rPr>
              <a:t>learning through play </a:t>
            </a:r>
          </a:p>
          <a:p>
            <a:pPr marL="647702" lvl="1" indent="-323851" algn="l">
              <a:lnSpc>
                <a:spcPts val="3840"/>
              </a:lnSpc>
              <a:buFont typeface="Arial"/>
              <a:buChar char="•"/>
            </a:pPr>
            <a:r>
              <a:rPr lang="en-US" sz="3000">
                <a:solidFill>
                  <a:srgbClr val="174247"/>
                </a:solidFill>
                <a:latin typeface="Poppins"/>
                <a:ea typeface="Poppins"/>
                <a:cs typeface="Poppins"/>
                <a:sym typeface="Poppins"/>
              </a:rPr>
              <a:t>learning opportunities are a mix between planned activities and child led  </a:t>
            </a:r>
          </a:p>
          <a:p>
            <a:pPr marL="647702" lvl="1" indent="-323851" algn="l">
              <a:lnSpc>
                <a:spcPts val="3840"/>
              </a:lnSpc>
              <a:buFont typeface="Arial"/>
              <a:buChar char="•"/>
            </a:pPr>
            <a:r>
              <a:rPr lang="en-US" sz="3000">
                <a:solidFill>
                  <a:srgbClr val="174247"/>
                </a:solidFill>
                <a:latin typeface="Poppins"/>
                <a:ea typeface="Poppins"/>
                <a:cs typeface="Poppins"/>
                <a:sym typeface="Poppins"/>
              </a:rPr>
              <a:t>promotes independent exploration and discovery</a:t>
            </a:r>
          </a:p>
          <a:p>
            <a:pPr marL="647702" lvl="1" indent="-323851" algn="l">
              <a:lnSpc>
                <a:spcPts val="3840"/>
              </a:lnSpc>
              <a:buFont typeface="Arial"/>
              <a:buChar char="•"/>
            </a:pPr>
            <a:r>
              <a:rPr lang="en-US" sz="3000">
                <a:solidFill>
                  <a:srgbClr val="174247"/>
                </a:solidFill>
                <a:latin typeface="Poppins"/>
                <a:ea typeface="Poppins"/>
                <a:cs typeface="Poppins"/>
                <a:sym typeface="Poppins"/>
              </a:rPr>
              <a:t>is indoor and outdoor whatever the weather!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92617" y="2062001"/>
            <a:ext cx="12102765" cy="1505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60"/>
              </a:lnSpc>
            </a:pPr>
            <a:r>
              <a:rPr lang="en-US" sz="9699">
                <a:solidFill>
                  <a:srgbClr val="174247"/>
                </a:solidFill>
                <a:latin typeface="Blogger"/>
                <a:ea typeface="Blogger"/>
                <a:cs typeface="Blogger"/>
                <a:sym typeface="Blogger"/>
              </a:rPr>
              <a:t>CONTINUOUS PROVISION</a:t>
            </a:r>
          </a:p>
        </p:txBody>
      </p:sp>
      <p:sp>
        <p:nvSpPr>
          <p:cNvPr id="7" name="Freeform 7"/>
          <p:cNvSpPr/>
          <p:nvPr/>
        </p:nvSpPr>
        <p:spPr>
          <a:xfrm>
            <a:off x="1451702" y="862476"/>
            <a:ext cx="1899042" cy="3757097"/>
          </a:xfrm>
          <a:custGeom>
            <a:avLst/>
            <a:gdLst/>
            <a:ahLst/>
            <a:cxnLst/>
            <a:rect l="l" t="t" r="r" b="b"/>
            <a:pathLst>
              <a:path w="1899042" h="3757097">
                <a:moveTo>
                  <a:pt x="0" y="0"/>
                </a:moveTo>
                <a:lnTo>
                  <a:pt x="1899042" y="0"/>
                </a:lnTo>
                <a:lnTo>
                  <a:pt x="1899042" y="3757097"/>
                </a:lnTo>
                <a:lnTo>
                  <a:pt x="0" y="3757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5140000" y="1028700"/>
            <a:ext cx="1277774" cy="2031143"/>
          </a:xfrm>
          <a:custGeom>
            <a:avLst/>
            <a:gdLst/>
            <a:ahLst/>
            <a:cxnLst/>
            <a:rect l="l" t="t" r="r" b="b"/>
            <a:pathLst>
              <a:path w="1277774" h="2031143">
                <a:moveTo>
                  <a:pt x="0" y="0"/>
                </a:moveTo>
                <a:lnTo>
                  <a:pt x="1277774" y="0"/>
                </a:lnTo>
                <a:lnTo>
                  <a:pt x="1277774" y="2031143"/>
                </a:lnTo>
                <a:lnTo>
                  <a:pt x="0" y="20311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1632754">
            <a:off x="15707587" y="7229381"/>
            <a:ext cx="413181" cy="2582384"/>
          </a:xfrm>
          <a:custGeom>
            <a:avLst/>
            <a:gdLst/>
            <a:ahLst/>
            <a:cxnLst/>
            <a:rect l="l" t="t" r="r" b="b"/>
            <a:pathLst>
              <a:path w="413181" h="2582384">
                <a:moveTo>
                  <a:pt x="0" y="0"/>
                </a:moveTo>
                <a:lnTo>
                  <a:pt x="413181" y="0"/>
                </a:lnTo>
                <a:lnTo>
                  <a:pt x="413181" y="2582383"/>
                </a:lnTo>
                <a:lnTo>
                  <a:pt x="0" y="25823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rot="-582191">
            <a:off x="1277617" y="1223570"/>
            <a:ext cx="807523" cy="804709"/>
          </a:xfrm>
          <a:custGeom>
            <a:avLst/>
            <a:gdLst/>
            <a:ahLst/>
            <a:cxnLst/>
            <a:rect l="l" t="t" r="r" b="b"/>
            <a:pathLst>
              <a:path w="807523" h="804709">
                <a:moveTo>
                  <a:pt x="0" y="0"/>
                </a:moveTo>
                <a:lnTo>
                  <a:pt x="807523" y="0"/>
                </a:lnTo>
                <a:lnTo>
                  <a:pt x="807523" y="804710"/>
                </a:lnTo>
                <a:lnTo>
                  <a:pt x="0" y="8047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 rot="-582191">
            <a:off x="1545681" y="4957532"/>
            <a:ext cx="1223280" cy="1219018"/>
          </a:xfrm>
          <a:custGeom>
            <a:avLst/>
            <a:gdLst/>
            <a:ahLst/>
            <a:cxnLst/>
            <a:rect l="l" t="t" r="r" b="b"/>
            <a:pathLst>
              <a:path w="1223280" h="1219018">
                <a:moveTo>
                  <a:pt x="0" y="0"/>
                </a:moveTo>
                <a:lnTo>
                  <a:pt x="1223280" y="0"/>
                </a:lnTo>
                <a:lnTo>
                  <a:pt x="1223280" y="1219018"/>
                </a:lnTo>
                <a:lnTo>
                  <a:pt x="0" y="12190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9144000" y="3576061"/>
            <a:ext cx="6371138" cy="3981961"/>
          </a:xfrm>
          <a:custGeom>
            <a:avLst/>
            <a:gdLst/>
            <a:ahLst/>
            <a:cxnLst/>
            <a:rect l="l" t="t" r="r" b="b"/>
            <a:pathLst>
              <a:path w="6371138" h="3981961">
                <a:moveTo>
                  <a:pt x="0" y="0"/>
                </a:moveTo>
                <a:lnTo>
                  <a:pt x="6371138" y="0"/>
                </a:lnTo>
                <a:lnTo>
                  <a:pt x="6371138" y="3981961"/>
                </a:lnTo>
                <a:lnTo>
                  <a:pt x="0" y="398196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 rot="702746">
            <a:off x="14643103" y="6749067"/>
            <a:ext cx="2542149" cy="2785224"/>
          </a:xfrm>
          <a:custGeom>
            <a:avLst/>
            <a:gdLst/>
            <a:ahLst/>
            <a:cxnLst/>
            <a:rect l="l" t="t" r="r" b="b"/>
            <a:pathLst>
              <a:path w="2542149" h="2785224">
                <a:moveTo>
                  <a:pt x="0" y="0"/>
                </a:moveTo>
                <a:lnTo>
                  <a:pt x="2542149" y="0"/>
                </a:lnTo>
                <a:lnTo>
                  <a:pt x="2542149" y="2785223"/>
                </a:lnTo>
                <a:lnTo>
                  <a:pt x="0" y="278522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B06E3D-5B0B-A143-9106-95B3ED6CF1B0}"/>
              </a:ext>
            </a:extLst>
          </p:cNvPr>
          <p:cNvSpPr txBox="1"/>
          <p:nvPr/>
        </p:nvSpPr>
        <p:spPr>
          <a:xfrm>
            <a:off x="17373600" y="9258300"/>
            <a:ext cx="83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RS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EBFB56D9AFD5498E731DEF323074BB" ma:contentTypeVersion="15" ma:contentTypeDescription="Create a new document." ma:contentTypeScope="" ma:versionID="bf06dae2ce6e12f23ba6dc20d52aea29">
  <xsd:schema xmlns:xsd="http://www.w3.org/2001/XMLSchema" xmlns:xs="http://www.w3.org/2001/XMLSchema" xmlns:p="http://schemas.microsoft.com/office/2006/metadata/properties" xmlns:ns2="ed7d522b-edde-49cf-8ba8-eaca9ec9ff2f" xmlns:ns3="2e9aeb45-9fdb-467a-8da7-300326b4bd75" targetNamespace="http://schemas.microsoft.com/office/2006/metadata/properties" ma:root="true" ma:fieldsID="f0b7fcb72a71222406b48b2cc759b840" ns2:_="" ns3:_="">
    <xsd:import namespace="ed7d522b-edde-49cf-8ba8-eaca9ec9ff2f"/>
    <xsd:import namespace="2e9aeb45-9fdb-467a-8da7-300326b4bd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7d522b-edde-49cf-8ba8-eaca9ec9ff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0d17afa-19d8-47aa-8dab-4b3c63589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aeb45-9fdb-467a-8da7-300326b4bd7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12f65ae-f6f4-4f4a-bb81-8d20f7023244}" ma:internalName="TaxCatchAll" ma:showField="CatchAllData" ma:web="2e9aeb45-9fdb-467a-8da7-300326b4bd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d7d522b-edde-49cf-8ba8-eaca9ec9ff2f">
      <Terms xmlns="http://schemas.microsoft.com/office/infopath/2007/PartnerControls"/>
    </lcf76f155ced4ddcb4097134ff3c332f>
    <TaxCatchAll xmlns="2e9aeb45-9fdb-467a-8da7-300326b4bd75" xsi:nil="true"/>
  </documentManagement>
</p:properties>
</file>

<file path=customXml/itemProps1.xml><?xml version="1.0" encoding="utf-8"?>
<ds:datastoreItem xmlns:ds="http://schemas.openxmlformats.org/officeDocument/2006/customXml" ds:itemID="{5BBA0462-FA6E-426C-BACB-ED5B97BB09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7d522b-edde-49cf-8ba8-eaca9ec9ff2f"/>
    <ds:schemaRef ds:uri="2e9aeb45-9fdb-467a-8da7-300326b4bd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43D420-0B13-4D39-B720-BE7AF71B0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F84379-2E70-4C0D-96AF-D35609545B4A}">
  <ds:schemaRefs>
    <ds:schemaRef ds:uri="http://schemas.microsoft.com/office/2006/metadata/properties"/>
    <ds:schemaRef ds:uri="http://schemas.microsoft.com/office/infopath/2007/PartnerControls"/>
    <ds:schemaRef ds:uri="ed7d522b-edde-49cf-8ba8-eaca9ec9ff2f"/>
    <ds:schemaRef ds:uri="2e9aeb45-9fdb-467a-8da7-300326b4bd7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623</Words>
  <Application>Microsoft Office PowerPoint</Application>
  <PresentationFormat>Custom</PresentationFormat>
  <Paragraphs>175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Poppins Bold</vt:lpstr>
      <vt:lpstr>Arial</vt:lpstr>
      <vt:lpstr>Blogger</vt:lpstr>
      <vt:lpstr>Calibri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</dc:title>
  <cp:lastModifiedBy>Susan Friend</cp:lastModifiedBy>
  <cp:revision>1</cp:revision>
  <dcterms:created xsi:type="dcterms:W3CDTF">2006-08-16T00:00:00Z</dcterms:created>
  <dcterms:modified xsi:type="dcterms:W3CDTF">2025-10-15T07:05:13Z</dcterms:modified>
  <dc:identifier>DAG0oa-H8OM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0x010100F0EBFB56D9AFD5498E731DEF323074BB</vt:lpwstr>
  </property>
  <property fmtid="{D5CDD505-2E9C-101B-9397-08002B2CF9AE}" pid="3" name="MediaServiceImageTags">
    <vt:lpwstr/>
  </property>
</Properties>
</file>